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  <p:sldMasterId id="2147483705" r:id="rId5"/>
    <p:sldMasterId id="2147483741" r:id="rId6"/>
  </p:sldMasterIdLst>
  <p:notesMasterIdLst>
    <p:notesMasterId r:id="rId19"/>
  </p:notesMasterIdLst>
  <p:sldIdLst>
    <p:sldId id="266" r:id="rId7"/>
    <p:sldId id="302" r:id="rId8"/>
    <p:sldId id="257" r:id="rId9"/>
    <p:sldId id="303" r:id="rId10"/>
    <p:sldId id="316" r:id="rId11"/>
    <p:sldId id="322" r:id="rId12"/>
    <p:sldId id="320" r:id="rId13"/>
    <p:sldId id="321" r:id="rId14"/>
    <p:sldId id="2417" r:id="rId15"/>
    <p:sldId id="2147483546" r:id="rId16"/>
    <p:sldId id="330" r:id="rId17"/>
    <p:sldId id="27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A51C"/>
    <a:srgbClr val="E23B30"/>
    <a:srgbClr val="673BB8"/>
    <a:srgbClr val="FFFFFF"/>
    <a:srgbClr val="FFC82E"/>
    <a:srgbClr val="FF7900"/>
    <a:srgbClr val="BED600"/>
    <a:srgbClr val="D1D3D4"/>
    <a:srgbClr val="A7A9AC"/>
    <a:srgbClr val="8082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691" autoAdjust="0"/>
    <p:restoredTop sz="96327"/>
  </p:normalViewPr>
  <p:slideViewPr>
    <p:cSldViewPr snapToGrid="0" snapToObjects="1">
      <p:cViewPr varScale="1">
        <p:scale>
          <a:sx n="83" d="100"/>
          <a:sy n="83" d="100"/>
        </p:scale>
        <p:origin x="379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147D75-1D4F-4980-B0D0-D5BD558C4919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9DAEFC32-4747-42A4-8D17-0ADD744BC2DE}">
      <dgm:prSet phldrT="[文字]" custT="1"/>
      <dgm:spPr/>
      <dgm:t>
        <a:bodyPr/>
        <a:lstStyle/>
        <a:p>
          <a:pPr rtl="0"/>
          <a:r>
            <a:rPr lang="en-US" sz="1200" b="1" i="0" u="none" dirty="0"/>
            <a:t>Taiwan TC Chapter of Information &amp; Control Global Technical Committee </a:t>
          </a:r>
          <a:r>
            <a:rPr lang="en-US" sz="1200" b="0" i="0" dirty="0"/>
            <a:t>​</a:t>
          </a:r>
        </a:p>
        <a:p>
          <a:pPr rtl="0"/>
          <a:r>
            <a:rPr lang="en-US" sz="1200" b="0" i="0" u="none" dirty="0">
              <a:solidFill>
                <a:schemeClr val="tx1"/>
              </a:solidFill>
              <a:latin typeface="+mj-ea"/>
              <a:ea typeface="+mj-ea"/>
            </a:rPr>
            <a:t>New C: J. S. </a:t>
          </a:r>
          <a:r>
            <a:rPr lang="en-US" sz="1200" b="0" i="0" u="none" dirty="0" err="1">
              <a:solidFill>
                <a:schemeClr val="tx1"/>
              </a:solidFill>
              <a:latin typeface="+mj-ea"/>
              <a:ea typeface="+mj-ea"/>
            </a:rPr>
            <a:t>Shiau</a:t>
          </a:r>
          <a:r>
            <a:rPr lang="en-US" sz="1200" b="0" i="0" u="none" dirty="0">
              <a:solidFill>
                <a:schemeClr val="tx1"/>
              </a:solidFill>
              <a:latin typeface="+mj-ea"/>
              <a:ea typeface="+mj-ea"/>
            </a:rPr>
            <a:t> - TSMC </a:t>
          </a:r>
          <a:r>
            <a:rPr lang="en-US" sz="1200" b="0" i="0" dirty="0">
              <a:solidFill>
                <a:schemeClr val="tx1"/>
              </a:solidFill>
              <a:latin typeface="+mj-ea"/>
              <a:ea typeface="+mj-ea"/>
            </a:rPr>
            <a:t>​</a:t>
          </a:r>
          <a:endParaRPr lang="zh-TW" altLang="en-US" sz="1200" b="0" dirty="0">
            <a:solidFill>
              <a:schemeClr val="tx1"/>
            </a:solidFill>
            <a:latin typeface="+mj-ea"/>
            <a:ea typeface="+mj-ea"/>
          </a:endParaRPr>
        </a:p>
      </dgm:t>
    </dgm:pt>
    <dgm:pt modelId="{8E7AADF7-FEE2-4018-80DF-96D69EE0AB6A}" type="parTrans" cxnId="{4F908051-5448-40E5-8074-4A95AFC4C7E8}">
      <dgm:prSet/>
      <dgm:spPr/>
      <dgm:t>
        <a:bodyPr/>
        <a:lstStyle/>
        <a:p>
          <a:endParaRPr lang="zh-TW" altLang="en-US"/>
        </a:p>
      </dgm:t>
    </dgm:pt>
    <dgm:pt modelId="{1EA91C42-2A70-45E0-945E-6279A004B72D}" type="sibTrans" cxnId="{4F908051-5448-40E5-8074-4A95AFC4C7E8}">
      <dgm:prSet/>
      <dgm:spPr/>
      <dgm:t>
        <a:bodyPr/>
        <a:lstStyle/>
        <a:p>
          <a:endParaRPr lang="zh-TW" altLang="en-US"/>
        </a:p>
      </dgm:t>
    </dgm:pt>
    <dgm:pt modelId="{420FA7C1-0A44-456F-90C0-3C2808957BB3}">
      <dgm:prSet phldrT="[文字]" custT="1"/>
      <dgm:spPr/>
      <dgm:t>
        <a:bodyPr/>
        <a:lstStyle/>
        <a:p>
          <a:pPr rtl="0"/>
          <a:r>
            <a:rPr lang="en-US" sz="1200" b="1" i="0" u="none" dirty="0"/>
            <a:t>Equipment Information Integration</a:t>
          </a:r>
          <a:r>
            <a:rPr lang="en-US" sz="1200" b="0" i="0" dirty="0"/>
            <a:t>​</a:t>
          </a:r>
          <a:br>
            <a:rPr lang="en-US" sz="1200" b="0" i="0" dirty="0"/>
          </a:br>
          <a:r>
            <a:rPr lang="en-US" sz="1200" b="1" i="0" u="none" dirty="0"/>
            <a:t>Task Force</a:t>
          </a:r>
        </a:p>
        <a:p>
          <a:pPr rtl="0"/>
          <a:r>
            <a:rPr lang="en-US" sz="1200" b="0" i="0" dirty="0"/>
            <a:t>​</a:t>
          </a:r>
        </a:p>
        <a:p>
          <a:pPr rtl="0"/>
          <a:r>
            <a:rPr lang="en-US" sz="1200" b="0" i="0" u="none" dirty="0">
              <a:latin typeface="+mj-ea"/>
              <a:ea typeface="+mj-ea"/>
            </a:rPr>
            <a:t>L: Lawrence Wei -TSMC</a:t>
          </a:r>
          <a:endParaRPr lang="zh-TW" altLang="en-US" sz="1200" b="0" dirty="0">
            <a:latin typeface="+mj-ea"/>
            <a:ea typeface="+mj-ea"/>
          </a:endParaRPr>
        </a:p>
      </dgm:t>
    </dgm:pt>
    <dgm:pt modelId="{833C40D8-D624-4EDE-BAFD-66B3F4565824}" type="parTrans" cxnId="{7B9B7E74-8A03-4DBD-9FD1-61CF5D21B3F8}">
      <dgm:prSet/>
      <dgm:spPr/>
      <dgm:t>
        <a:bodyPr/>
        <a:lstStyle/>
        <a:p>
          <a:endParaRPr lang="zh-TW" altLang="en-US"/>
        </a:p>
      </dgm:t>
    </dgm:pt>
    <dgm:pt modelId="{359CBE16-4790-4D27-8B6A-F8DDA47E6372}" type="sibTrans" cxnId="{7B9B7E74-8A03-4DBD-9FD1-61CF5D21B3F8}">
      <dgm:prSet/>
      <dgm:spPr/>
      <dgm:t>
        <a:bodyPr/>
        <a:lstStyle/>
        <a:p>
          <a:endParaRPr lang="zh-TW" altLang="en-US"/>
        </a:p>
      </dgm:t>
    </dgm:pt>
    <dgm:pt modelId="{DF5EDC57-786A-4036-AD19-47FAA2D53A82}">
      <dgm:prSet phldrT="[文字]" custT="1"/>
      <dgm:spPr/>
      <dgm:t>
        <a:bodyPr/>
        <a:lstStyle/>
        <a:p>
          <a:pPr rtl="0"/>
          <a:r>
            <a:rPr lang="en-US" sz="1200" b="1" i="0" u="none" dirty="0"/>
            <a:t>Fab &amp; Equipment Information Security </a:t>
          </a:r>
          <a:r>
            <a:rPr lang="en-US" sz="1200" b="0" i="0" dirty="0"/>
            <a:t>​</a:t>
          </a:r>
          <a:br>
            <a:rPr lang="en-US" sz="1200" b="0" i="0" dirty="0"/>
          </a:br>
          <a:r>
            <a:rPr lang="en-US" sz="1200" b="1" i="0" u="none" dirty="0"/>
            <a:t>Task Force</a:t>
          </a:r>
          <a:r>
            <a:rPr lang="en-US" sz="1200" b="0" i="0" dirty="0"/>
            <a:t>​</a:t>
          </a:r>
        </a:p>
        <a:p>
          <a:pPr rtl="0"/>
          <a:r>
            <a:rPr lang="en-US" sz="1200" b="0" i="0" u="none" dirty="0">
              <a:latin typeface="+mj-ea"/>
              <a:ea typeface="+mj-ea"/>
            </a:rPr>
            <a:t>L: Leon Chang   - TSMC</a:t>
          </a:r>
          <a:r>
            <a:rPr lang="en-US" sz="1200" b="0" i="0" dirty="0">
              <a:latin typeface="+mj-ea"/>
              <a:ea typeface="+mj-ea"/>
            </a:rPr>
            <a:t>​</a:t>
          </a:r>
        </a:p>
        <a:p>
          <a:pPr rtl="0"/>
          <a:r>
            <a:rPr lang="en-US" sz="1200" b="0" i="0" u="none" dirty="0">
              <a:latin typeface="+mj-ea"/>
              <a:ea typeface="+mj-ea"/>
            </a:rPr>
            <a:t>L: Ares Cho - ITRI</a:t>
          </a:r>
          <a:r>
            <a:rPr lang="en-US" sz="1200" b="0" i="0" dirty="0">
              <a:latin typeface="+mj-ea"/>
              <a:ea typeface="+mj-ea"/>
            </a:rPr>
            <a:t>​</a:t>
          </a:r>
          <a:endParaRPr lang="zh-TW" altLang="en-US" sz="1200" b="0" dirty="0">
            <a:latin typeface="+mj-ea"/>
            <a:ea typeface="+mj-ea"/>
          </a:endParaRPr>
        </a:p>
      </dgm:t>
    </dgm:pt>
    <dgm:pt modelId="{61D0D490-1074-425F-B45D-F00E92DE0768}" type="parTrans" cxnId="{57B41A1A-15F8-4EAA-8A94-462192195898}">
      <dgm:prSet/>
      <dgm:spPr/>
      <dgm:t>
        <a:bodyPr/>
        <a:lstStyle/>
        <a:p>
          <a:endParaRPr lang="zh-TW" altLang="en-US"/>
        </a:p>
      </dgm:t>
    </dgm:pt>
    <dgm:pt modelId="{CDBD1639-F440-4680-BB9A-1C807C91C6E6}" type="sibTrans" cxnId="{57B41A1A-15F8-4EAA-8A94-462192195898}">
      <dgm:prSet/>
      <dgm:spPr/>
      <dgm:t>
        <a:bodyPr/>
        <a:lstStyle/>
        <a:p>
          <a:endParaRPr lang="zh-TW" altLang="en-US"/>
        </a:p>
      </dgm:t>
    </dgm:pt>
    <dgm:pt modelId="{E9D49B1D-0B91-42CE-A769-BD9981FA4A2D}">
      <dgm:prSet phldrT="[文字]" custT="1"/>
      <dgm:spPr/>
      <dgm:t>
        <a:bodyPr/>
        <a:lstStyle/>
        <a:p>
          <a:pPr rtl="0"/>
          <a:r>
            <a:rPr lang="en-US" sz="1200" b="1" i="0" u="none" dirty="0"/>
            <a:t>GEM300</a:t>
          </a:r>
          <a:r>
            <a:rPr lang="en-US" sz="1200" b="0" i="0" dirty="0"/>
            <a:t>​</a:t>
          </a:r>
          <a:br>
            <a:rPr lang="en-US" sz="1200" b="0" i="0" dirty="0"/>
          </a:br>
          <a:r>
            <a:rPr lang="en-US" sz="1200" b="1" i="0" u="none" dirty="0"/>
            <a:t>Task Force</a:t>
          </a:r>
        </a:p>
        <a:p>
          <a:pPr rtl="0"/>
          <a:r>
            <a:rPr lang="en-US" sz="1200" b="0" i="0" dirty="0"/>
            <a:t>​</a:t>
          </a:r>
        </a:p>
        <a:p>
          <a:pPr rtl="0"/>
          <a:r>
            <a:rPr lang="en-US" sz="1200" b="0" i="0" u="none" dirty="0">
              <a:latin typeface="+mj-ea"/>
              <a:ea typeface="+mj-ea"/>
            </a:rPr>
            <a:t>L: Lawrence Wei -TSMC</a:t>
          </a:r>
          <a:r>
            <a:rPr lang="en-US" sz="1200" b="0" i="0" dirty="0">
              <a:latin typeface="+mj-ea"/>
              <a:ea typeface="+mj-ea"/>
            </a:rPr>
            <a:t>​</a:t>
          </a:r>
          <a:endParaRPr lang="zh-TW" altLang="en-US" sz="1200" b="0" dirty="0">
            <a:latin typeface="+mj-ea"/>
            <a:ea typeface="+mj-ea"/>
          </a:endParaRPr>
        </a:p>
      </dgm:t>
    </dgm:pt>
    <dgm:pt modelId="{092E74E3-CF56-4DE3-B638-BABC7FFAF9A2}" type="parTrans" cxnId="{6D5A529F-EB2F-417F-B27B-390BEE7074BE}">
      <dgm:prSet/>
      <dgm:spPr/>
      <dgm:t>
        <a:bodyPr/>
        <a:lstStyle/>
        <a:p>
          <a:endParaRPr lang="zh-TW" altLang="en-US"/>
        </a:p>
      </dgm:t>
    </dgm:pt>
    <dgm:pt modelId="{5C30AB96-47F6-43B0-95C1-CD36746A081A}" type="sibTrans" cxnId="{6D5A529F-EB2F-417F-B27B-390BEE7074BE}">
      <dgm:prSet/>
      <dgm:spPr/>
      <dgm:t>
        <a:bodyPr/>
        <a:lstStyle/>
        <a:p>
          <a:endParaRPr lang="zh-TW" altLang="en-US"/>
        </a:p>
      </dgm:t>
    </dgm:pt>
    <dgm:pt modelId="{FFE43FDE-3725-4FEB-8324-33AA5A4E33F9}">
      <dgm:prSet phldrT="[文字]" custT="1"/>
      <dgm:spPr/>
      <dgm:t>
        <a:bodyPr/>
        <a:lstStyle/>
        <a:p>
          <a:r>
            <a:rPr lang="en-US" sz="1200" b="1" i="0" u="none" dirty="0"/>
            <a:t>Backend Factory Integration</a:t>
          </a:r>
          <a:r>
            <a:rPr lang="en-US" sz="1200" b="0" i="0" dirty="0"/>
            <a:t>​</a:t>
          </a:r>
          <a:br>
            <a:rPr lang="en-US" sz="1200" b="0" i="0" dirty="0"/>
          </a:br>
          <a:r>
            <a:rPr lang="en-US" sz="1200" b="1" i="0" u="none" dirty="0"/>
            <a:t>Task Force</a:t>
          </a:r>
          <a:r>
            <a:rPr lang="en-US" sz="1200" b="0" i="0" dirty="0"/>
            <a:t>​</a:t>
          </a:r>
        </a:p>
        <a:p>
          <a:endParaRPr lang="en-US" sz="1200" b="0" i="0" dirty="0"/>
        </a:p>
        <a:p>
          <a:pPr rtl="0"/>
          <a:r>
            <a:rPr lang="en-US" sz="1200" b="0" i="0" u="none" dirty="0">
              <a:latin typeface="+mj-ea"/>
              <a:ea typeface="+mj-ea"/>
            </a:rPr>
            <a:t>L: Ivan Chen -TSMC</a:t>
          </a:r>
          <a:r>
            <a:rPr lang="en-US" sz="1200" b="0" i="0" dirty="0">
              <a:latin typeface="+mj-ea"/>
              <a:ea typeface="+mj-ea"/>
            </a:rPr>
            <a:t>​</a:t>
          </a:r>
          <a:endParaRPr lang="zh-TW" altLang="en-US" sz="1200" b="0" dirty="0">
            <a:latin typeface="+mj-ea"/>
            <a:ea typeface="+mj-ea"/>
          </a:endParaRPr>
        </a:p>
      </dgm:t>
    </dgm:pt>
    <dgm:pt modelId="{100F83B8-EC4C-47D8-8EA4-C38C4268393F}" type="parTrans" cxnId="{5EF3D1E2-656A-4860-9D6F-3CFBAD635344}">
      <dgm:prSet/>
      <dgm:spPr/>
      <dgm:t>
        <a:bodyPr/>
        <a:lstStyle/>
        <a:p>
          <a:endParaRPr lang="zh-TW" altLang="en-US"/>
        </a:p>
      </dgm:t>
    </dgm:pt>
    <dgm:pt modelId="{B882BFA9-750D-474D-A79F-21B41B6798E4}" type="sibTrans" cxnId="{5EF3D1E2-656A-4860-9D6F-3CFBAD635344}">
      <dgm:prSet/>
      <dgm:spPr/>
      <dgm:t>
        <a:bodyPr/>
        <a:lstStyle/>
        <a:p>
          <a:endParaRPr lang="zh-TW" altLang="en-US"/>
        </a:p>
      </dgm:t>
    </dgm:pt>
    <dgm:pt modelId="{7F30722C-3C11-4C59-8A8C-47487DCF9D2B}">
      <dgm:prSet phldrT="[文字]" custT="1"/>
      <dgm:spPr/>
      <dgm:t>
        <a:bodyPr/>
        <a:lstStyle/>
        <a:p>
          <a:r>
            <a:rPr lang="en-US" altLang="zh-TW" sz="1200" b="1" dirty="0">
              <a:solidFill>
                <a:schemeClr val="tx1"/>
              </a:solidFill>
              <a:latin typeface="Arial" panose="020B0604020202020204" pitchFamily="34" charset="0"/>
            </a:rPr>
            <a:t>Equipment Edge Computing Data Governance</a:t>
          </a:r>
        </a:p>
        <a:p>
          <a:endParaRPr lang="en-US" altLang="zh-TW" sz="1200" b="1" dirty="0">
            <a:solidFill>
              <a:schemeClr val="tx1"/>
            </a:solidFill>
            <a:latin typeface="Arial" panose="020B0604020202020204" pitchFamily="34" charset="0"/>
          </a:endParaRPr>
        </a:p>
        <a:p>
          <a:r>
            <a:rPr lang="en-US" altLang="zh-TW" sz="1200" b="0" dirty="0">
              <a:solidFill>
                <a:schemeClr val="tx1"/>
              </a:solidFill>
              <a:latin typeface="Arial" panose="020B0604020202020204" pitchFamily="34" charset="0"/>
              <a:ea typeface="+mj-ea"/>
            </a:rPr>
            <a:t>L:KY Wang – </a:t>
          </a:r>
          <a:r>
            <a:rPr lang="en-US" altLang="zh-TW" sz="1200" b="0" dirty="0" err="1">
              <a:solidFill>
                <a:schemeClr val="tx1"/>
              </a:solidFill>
              <a:latin typeface="Arial" panose="020B0604020202020204" pitchFamily="34" charset="0"/>
              <a:ea typeface="+mj-ea"/>
            </a:rPr>
            <a:t>Eunodata</a:t>
          </a:r>
          <a:endParaRPr lang="zh-TW" altLang="en-US" sz="1200" b="0" dirty="0">
            <a:solidFill>
              <a:schemeClr val="tx1"/>
            </a:solidFill>
            <a:latin typeface="+mj-ea"/>
            <a:ea typeface="+mj-ea"/>
          </a:endParaRPr>
        </a:p>
      </dgm:t>
    </dgm:pt>
    <dgm:pt modelId="{17207DDE-3E2E-48C9-9CF7-B21D8F488FF4}" type="parTrans" cxnId="{6C4B46A9-5527-46A6-93B0-7A6DFE3C615F}">
      <dgm:prSet/>
      <dgm:spPr/>
      <dgm:t>
        <a:bodyPr/>
        <a:lstStyle/>
        <a:p>
          <a:endParaRPr lang="zh-TW" altLang="en-US"/>
        </a:p>
      </dgm:t>
    </dgm:pt>
    <dgm:pt modelId="{85606171-C808-4565-AFEC-892C5485E4A0}" type="sibTrans" cxnId="{6C4B46A9-5527-46A6-93B0-7A6DFE3C615F}">
      <dgm:prSet/>
      <dgm:spPr/>
      <dgm:t>
        <a:bodyPr/>
        <a:lstStyle/>
        <a:p>
          <a:endParaRPr lang="zh-TW" altLang="en-US"/>
        </a:p>
      </dgm:t>
    </dgm:pt>
    <dgm:pt modelId="{04CEA147-26B1-4D6B-9EF7-1D482DC59859}" type="pres">
      <dgm:prSet presAssocID="{D4147D75-1D4F-4980-B0D0-D5BD558C491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69223E-9472-48C5-9F58-E4F61D990A7A}" type="pres">
      <dgm:prSet presAssocID="{9DAEFC32-4747-42A4-8D17-0ADD744BC2DE}" presName="hierRoot1" presStyleCnt="0">
        <dgm:presLayoutVars>
          <dgm:hierBranch val="init"/>
        </dgm:presLayoutVars>
      </dgm:prSet>
      <dgm:spPr/>
    </dgm:pt>
    <dgm:pt modelId="{FB66795E-E6FF-479A-9D34-3D4130A9F1E7}" type="pres">
      <dgm:prSet presAssocID="{9DAEFC32-4747-42A4-8D17-0ADD744BC2DE}" presName="rootComposite1" presStyleCnt="0"/>
      <dgm:spPr/>
    </dgm:pt>
    <dgm:pt modelId="{81119C64-5B3B-4729-B112-4DF7E9ED9AF5}" type="pres">
      <dgm:prSet presAssocID="{9DAEFC32-4747-42A4-8D17-0ADD744BC2DE}" presName="rootText1" presStyleLbl="node0" presStyleIdx="0" presStyleCnt="1" custScaleX="243958" custLinFactNeighborY="-55678">
        <dgm:presLayoutVars>
          <dgm:chPref val="3"/>
        </dgm:presLayoutVars>
      </dgm:prSet>
      <dgm:spPr/>
    </dgm:pt>
    <dgm:pt modelId="{C9B1807C-1CAD-46FA-B372-F6C241B58545}" type="pres">
      <dgm:prSet presAssocID="{9DAEFC32-4747-42A4-8D17-0ADD744BC2DE}" presName="rootConnector1" presStyleLbl="node1" presStyleIdx="0" presStyleCnt="0"/>
      <dgm:spPr/>
    </dgm:pt>
    <dgm:pt modelId="{6AF0ABD8-831A-4C4E-AF03-501A69B0327D}" type="pres">
      <dgm:prSet presAssocID="{9DAEFC32-4747-42A4-8D17-0ADD744BC2DE}" presName="hierChild2" presStyleCnt="0"/>
      <dgm:spPr/>
    </dgm:pt>
    <dgm:pt modelId="{85313AC3-5582-49F2-8E47-5D635B3AFEA1}" type="pres">
      <dgm:prSet presAssocID="{833C40D8-D624-4EDE-BAFD-66B3F4565824}" presName="Name37" presStyleLbl="parChTrans1D2" presStyleIdx="0" presStyleCnt="5"/>
      <dgm:spPr/>
    </dgm:pt>
    <dgm:pt modelId="{70F917BA-AA96-490A-BFAD-FCA9E90486FF}" type="pres">
      <dgm:prSet presAssocID="{420FA7C1-0A44-456F-90C0-3C2808957BB3}" presName="hierRoot2" presStyleCnt="0">
        <dgm:presLayoutVars>
          <dgm:hierBranch val="init"/>
        </dgm:presLayoutVars>
      </dgm:prSet>
      <dgm:spPr/>
    </dgm:pt>
    <dgm:pt modelId="{4907AF38-E379-49BF-8395-A06FEBC8A165}" type="pres">
      <dgm:prSet presAssocID="{420FA7C1-0A44-456F-90C0-3C2808957BB3}" presName="rootComposite" presStyleCnt="0"/>
      <dgm:spPr/>
    </dgm:pt>
    <dgm:pt modelId="{AFF19D98-A5F3-4092-961B-C5BC39207B3D}" type="pres">
      <dgm:prSet presAssocID="{420FA7C1-0A44-456F-90C0-3C2808957BB3}" presName="rootText" presStyleLbl="node2" presStyleIdx="0" presStyleCnt="5" custScaleY="212930">
        <dgm:presLayoutVars>
          <dgm:chPref val="3"/>
        </dgm:presLayoutVars>
      </dgm:prSet>
      <dgm:spPr/>
    </dgm:pt>
    <dgm:pt modelId="{D3A2E7F1-B6E3-4BB4-8980-AC7077F5EA24}" type="pres">
      <dgm:prSet presAssocID="{420FA7C1-0A44-456F-90C0-3C2808957BB3}" presName="rootConnector" presStyleLbl="node2" presStyleIdx="0" presStyleCnt="5"/>
      <dgm:spPr/>
    </dgm:pt>
    <dgm:pt modelId="{E38F5294-A016-45AA-93AD-757318AAA362}" type="pres">
      <dgm:prSet presAssocID="{420FA7C1-0A44-456F-90C0-3C2808957BB3}" presName="hierChild4" presStyleCnt="0"/>
      <dgm:spPr/>
    </dgm:pt>
    <dgm:pt modelId="{ADECBCB9-78C4-434B-A8D8-37E0FD8929A7}" type="pres">
      <dgm:prSet presAssocID="{420FA7C1-0A44-456F-90C0-3C2808957BB3}" presName="hierChild5" presStyleCnt="0"/>
      <dgm:spPr/>
    </dgm:pt>
    <dgm:pt modelId="{F978C2F8-AD85-4FB2-9B4A-115AFE81C774}" type="pres">
      <dgm:prSet presAssocID="{61D0D490-1074-425F-B45D-F00E92DE0768}" presName="Name37" presStyleLbl="parChTrans1D2" presStyleIdx="1" presStyleCnt="5"/>
      <dgm:spPr/>
    </dgm:pt>
    <dgm:pt modelId="{9D2F169E-5CFB-4496-804D-0949C7FFA7F0}" type="pres">
      <dgm:prSet presAssocID="{DF5EDC57-786A-4036-AD19-47FAA2D53A82}" presName="hierRoot2" presStyleCnt="0">
        <dgm:presLayoutVars>
          <dgm:hierBranch val="init"/>
        </dgm:presLayoutVars>
      </dgm:prSet>
      <dgm:spPr/>
    </dgm:pt>
    <dgm:pt modelId="{308A949B-9C22-4F7F-B6DE-0B07067ECC6E}" type="pres">
      <dgm:prSet presAssocID="{DF5EDC57-786A-4036-AD19-47FAA2D53A82}" presName="rootComposite" presStyleCnt="0"/>
      <dgm:spPr/>
    </dgm:pt>
    <dgm:pt modelId="{9C19929C-552C-4C42-A947-7924A74D0404}" type="pres">
      <dgm:prSet presAssocID="{DF5EDC57-786A-4036-AD19-47FAA2D53A82}" presName="rootText" presStyleLbl="node2" presStyleIdx="1" presStyleCnt="5" custScaleY="212930">
        <dgm:presLayoutVars>
          <dgm:chPref val="3"/>
        </dgm:presLayoutVars>
      </dgm:prSet>
      <dgm:spPr/>
    </dgm:pt>
    <dgm:pt modelId="{AD516D7A-27D5-41B4-AB40-C4B32471ABC9}" type="pres">
      <dgm:prSet presAssocID="{DF5EDC57-786A-4036-AD19-47FAA2D53A82}" presName="rootConnector" presStyleLbl="node2" presStyleIdx="1" presStyleCnt="5"/>
      <dgm:spPr/>
    </dgm:pt>
    <dgm:pt modelId="{8F429B54-C86B-422D-AA69-5D36E74A5525}" type="pres">
      <dgm:prSet presAssocID="{DF5EDC57-786A-4036-AD19-47FAA2D53A82}" presName="hierChild4" presStyleCnt="0"/>
      <dgm:spPr/>
    </dgm:pt>
    <dgm:pt modelId="{1C55B726-8224-4217-BA8D-09431EC8CC88}" type="pres">
      <dgm:prSet presAssocID="{DF5EDC57-786A-4036-AD19-47FAA2D53A82}" presName="hierChild5" presStyleCnt="0"/>
      <dgm:spPr/>
    </dgm:pt>
    <dgm:pt modelId="{424B68A7-8075-46CC-A0E5-7375AF41FF88}" type="pres">
      <dgm:prSet presAssocID="{092E74E3-CF56-4DE3-B638-BABC7FFAF9A2}" presName="Name37" presStyleLbl="parChTrans1D2" presStyleIdx="2" presStyleCnt="5"/>
      <dgm:spPr/>
    </dgm:pt>
    <dgm:pt modelId="{0D59897C-A6E1-41D3-B9FD-52EEDBD16352}" type="pres">
      <dgm:prSet presAssocID="{E9D49B1D-0B91-42CE-A769-BD9981FA4A2D}" presName="hierRoot2" presStyleCnt="0">
        <dgm:presLayoutVars>
          <dgm:hierBranch val="init"/>
        </dgm:presLayoutVars>
      </dgm:prSet>
      <dgm:spPr/>
    </dgm:pt>
    <dgm:pt modelId="{2062619D-A833-4AB9-8F5F-518FC8BCDAB5}" type="pres">
      <dgm:prSet presAssocID="{E9D49B1D-0B91-42CE-A769-BD9981FA4A2D}" presName="rootComposite" presStyleCnt="0"/>
      <dgm:spPr/>
    </dgm:pt>
    <dgm:pt modelId="{2AC33C2F-58A8-4FB2-8009-F30BF18D75B8}" type="pres">
      <dgm:prSet presAssocID="{E9D49B1D-0B91-42CE-A769-BD9981FA4A2D}" presName="rootText" presStyleLbl="node2" presStyleIdx="2" presStyleCnt="5" custScaleY="212930">
        <dgm:presLayoutVars>
          <dgm:chPref val="3"/>
        </dgm:presLayoutVars>
      </dgm:prSet>
      <dgm:spPr/>
    </dgm:pt>
    <dgm:pt modelId="{803CB2CA-1BE2-4E1D-9E5C-9903462B0BF2}" type="pres">
      <dgm:prSet presAssocID="{E9D49B1D-0B91-42CE-A769-BD9981FA4A2D}" presName="rootConnector" presStyleLbl="node2" presStyleIdx="2" presStyleCnt="5"/>
      <dgm:spPr/>
    </dgm:pt>
    <dgm:pt modelId="{F304272F-5D8C-4A6F-9FF1-A8E7F2733DCD}" type="pres">
      <dgm:prSet presAssocID="{E9D49B1D-0B91-42CE-A769-BD9981FA4A2D}" presName="hierChild4" presStyleCnt="0"/>
      <dgm:spPr/>
    </dgm:pt>
    <dgm:pt modelId="{7D13771B-0E7E-4699-B0B0-8B560A79F216}" type="pres">
      <dgm:prSet presAssocID="{E9D49B1D-0B91-42CE-A769-BD9981FA4A2D}" presName="hierChild5" presStyleCnt="0"/>
      <dgm:spPr/>
    </dgm:pt>
    <dgm:pt modelId="{D6D22F56-57E1-4AA9-848F-B2F39FA6D261}" type="pres">
      <dgm:prSet presAssocID="{100F83B8-EC4C-47D8-8EA4-C38C4268393F}" presName="Name37" presStyleLbl="parChTrans1D2" presStyleIdx="3" presStyleCnt="5"/>
      <dgm:spPr/>
    </dgm:pt>
    <dgm:pt modelId="{D4B7C270-8264-4A8E-8BAC-472F4ACD8C0D}" type="pres">
      <dgm:prSet presAssocID="{FFE43FDE-3725-4FEB-8324-33AA5A4E33F9}" presName="hierRoot2" presStyleCnt="0">
        <dgm:presLayoutVars>
          <dgm:hierBranch val="init"/>
        </dgm:presLayoutVars>
      </dgm:prSet>
      <dgm:spPr/>
    </dgm:pt>
    <dgm:pt modelId="{A7968E44-4491-48B2-A3D7-670FFB343965}" type="pres">
      <dgm:prSet presAssocID="{FFE43FDE-3725-4FEB-8324-33AA5A4E33F9}" presName="rootComposite" presStyleCnt="0"/>
      <dgm:spPr/>
    </dgm:pt>
    <dgm:pt modelId="{BBFFCE6E-D2C6-4CA3-BB00-242986FA89A2}" type="pres">
      <dgm:prSet presAssocID="{FFE43FDE-3725-4FEB-8324-33AA5A4E33F9}" presName="rootText" presStyleLbl="node2" presStyleIdx="3" presStyleCnt="5" custScaleY="212930">
        <dgm:presLayoutVars>
          <dgm:chPref val="3"/>
        </dgm:presLayoutVars>
      </dgm:prSet>
      <dgm:spPr/>
    </dgm:pt>
    <dgm:pt modelId="{8A787C3A-1731-4DF3-BC0A-F394C684C003}" type="pres">
      <dgm:prSet presAssocID="{FFE43FDE-3725-4FEB-8324-33AA5A4E33F9}" presName="rootConnector" presStyleLbl="node2" presStyleIdx="3" presStyleCnt="5"/>
      <dgm:spPr/>
    </dgm:pt>
    <dgm:pt modelId="{DC0ED30B-EC3C-4A0D-B642-C3D928DE8ACE}" type="pres">
      <dgm:prSet presAssocID="{FFE43FDE-3725-4FEB-8324-33AA5A4E33F9}" presName="hierChild4" presStyleCnt="0"/>
      <dgm:spPr/>
    </dgm:pt>
    <dgm:pt modelId="{26FC1EF2-0C77-4B8A-A128-3A0A7B8509B2}" type="pres">
      <dgm:prSet presAssocID="{FFE43FDE-3725-4FEB-8324-33AA5A4E33F9}" presName="hierChild5" presStyleCnt="0"/>
      <dgm:spPr/>
    </dgm:pt>
    <dgm:pt modelId="{E30A0347-4970-4AAF-AA78-0CB5E1F5509A}" type="pres">
      <dgm:prSet presAssocID="{17207DDE-3E2E-48C9-9CF7-B21D8F488FF4}" presName="Name37" presStyleLbl="parChTrans1D2" presStyleIdx="4" presStyleCnt="5"/>
      <dgm:spPr/>
    </dgm:pt>
    <dgm:pt modelId="{338A48BF-EB7E-4E41-92FA-DE0D3F9F3495}" type="pres">
      <dgm:prSet presAssocID="{7F30722C-3C11-4C59-8A8C-47487DCF9D2B}" presName="hierRoot2" presStyleCnt="0">
        <dgm:presLayoutVars>
          <dgm:hierBranch val="init"/>
        </dgm:presLayoutVars>
      </dgm:prSet>
      <dgm:spPr/>
    </dgm:pt>
    <dgm:pt modelId="{DAD9B46F-7360-4F9E-9F7F-CA07B59A1DAA}" type="pres">
      <dgm:prSet presAssocID="{7F30722C-3C11-4C59-8A8C-47487DCF9D2B}" presName="rootComposite" presStyleCnt="0"/>
      <dgm:spPr/>
    </dgm:pt>
    <dgm:pt modelId="{E9F751C9-FE15-4DAB-B4B8-E96E07F967F0}" type="pres">
      <dgm:prSet presAssocID="{7F30722C-3C11-4C59-8A8C-47487DCF9D2B}" presName="rootText" presStyleLbl="node2" presStyleIdx="4" presStyleCnt="5" custScaleY="212930">
        <dgm:presLayoutVars>
          <dgm:chPref val="3"/>
        </dgm:presLayoutVars>
      </dgm:prSet>
      <dgm:spPr/>
    </dgm:pt>
    <dgm:pt modelId="{8D938622-9D31-4672-B347-53CC8CB85D77}" type="pres">
      <dgm:prSet presAssocID="{7F30722C-3C11-4C59-8A8C-47487DCF9D2B}" presName="rootConnector" presStyleLbl="node2" presStyleIdx="4" presStyleCnt="5"/>
      <dgm:spPr/>
    </dgm:pt>
    <dgm:pt modelId="{9332BC5F-C316-4C24-92A1-C243F6AD331B}" type="pres">
      <dgm:prSet presAssocID="{7F30722C-3C11-4C59-8A8C-47487DCF9D2B}" presName="hierChild4" presStyleCnt="0"/>
      <dgm:spPr/>
    </dgm:pt>
    <dgm:pt modelId="{ACAE6D02-238C-436B-8FA9-488CB07DEBEB}" type="pres">
      <dgm:prSet presAssocID="{7F30722C-3C11-4C59-8A8C-47487DCF9D2B}" presName="hierChild5" presStyleCnt="0"/>
      <dgm:spPr/>
    </dgm:pt>
    <dgm:pt modelId="{7CA0532F-AAC7-40E6-B922-2BEA09ACAE5B}" type="pres">
      <dgm:prSet presAssocID="{9DAEFC32-4747-42A4-8D17-0ADD744BC2DE}" presName="hierChild3" presStyleCnt="0"/>
      <dgm:spPr/>
    </dgm:pt>
  </dgm:ptLst>
  <dgm:cxnLst>
    <dgm:cxn modelId="{6C069506-1612-4D2B-AE62-0CE396833FE9}" type="presOf" srcId="{833C40D8-D624-4EDE-BAFD-66B3F4565824}" destId="{85313AC3-5582-49F2-8E47-5D635B3AFEA1}" srcOrd="0" destOrd="0" presId="urn:microsoft.com/office/officeart/2005/8/layout/orgChart1"/>
    <dgm:cxn modelId="{FD361B08-F9EA-4460-9692-D8967634246D}" type="presOf" srcId="{092E74E3-CF56-4DE3-B638-BABC7FFAF9A2}" destId="{424B68A7-8075-46CC-A0E5-7375AF41FF88}" srcOrd="0" destOrd="0" presId="urn:microsoft.com/office/officeart/2005/8/layout/orgChart1"/>
    <dgm:cxn modelId="{5680210A-9238-4E09-9DC3-6FB1158A3DF0}" type="presOf" srcId="{61D0D490-1074-425F-B45D-F00E92DE0768}" destId="{F978C2F8-AD85-4FB2-9B4A-115AFE81C774}" srcOrd="0" destOrd="0" presId="urn:microsoft.com/office/officeart/2005/8/layout/orgChart1"/>
    <dgm:cxn modelId="{57B41A1A-15F8-4EAA-8A94-462192195898}" srcId="{9DAEFC32-4747-42A4-8D17-0ADD744BC2DE}" destId="{DF5EDC57-786A-4036-AD19-47FAA2D53A82}" srcOrd="1" destOrd="0" parTransId="{61D0D490-1074-425F-B45D-F00E92DE0768}" sibTransId="{CDBD1639-F440-4680-BB9A-1C807C91C6E6}"/>
    <dgm:cxn modelId="{F58FCF36-CC2E-4BB5-86A5-D293E5C7B7C8}" type="presOf" srcId="{420FA7C1-0A44-456F-90C0-3C2808957BB3}" destId="{D3A2E7F1-B6E3-4BB4-8980-AC7077F5EA24}" srcOrd="1" destOrd="0" presId="urn:microsoft.com/office/officeart/2005/8/layout/orgChart1"/>
    <dgm:cxn modelId="{56344B45-5F79-4A22-83A5-CD7B1F13300B}" type="presOf" srcId="{100F83B8-EC4C-47D8-8EA4-C38C4268393F}" destId="{D6D22F56-57E1-4AA9-848F-B2F39FA6D261}" srcOrd="0" destOrd="0" presId="urn:microsoft.com/office/officeart/2005/8/layout/orgChart1"/>
    <dgm:cxn modelId="{C1722346-163B-4EF6-BF8E-8B7573329FAA}" type="presOf" srcId="{9DAEFC32-4747-42A4-8D17-0ADD744BC2DE}" destId="{C9B1807C-1CAD-46FA-B372-F6C241B58545}" srcOrd="1" destOrd="0" presId="urn:microsoft.com/office/officeart/2005/8/layout/orgChart1"/>
    <dgm:cxn modelId="{4F908051-5448-40E5-8074-4A95AFC4C7E8}" srcId="{D4147D75-1D4F-4980-B0D0-D5BD558C4919}" destId="{9DAEFC32-4747-42A4-8D17-0ADD744BC2DE}" srcOrd="0" destOrd="0" parTransId="{8E7AADF7-FEE2-4018-80DF-96D69EE0AB6A}" sibTransId="{1EA91C42-2A70-45E0-945E-6279A004B72D}"/>
    <dgm:cxn modelId="{7B9B7E74-8A03-4DBD-9FD1-61CF5D21B3F8}" srcId="{9DAEFC32-4747-42A4-8D17-0ADD744BC2DE}" destId="{420FA7C1-0A44-456F-90C0-3C2808957BB3}" srcOrd="0" destOrd="0" parTransId="{833C40D8-D624-4EDE-BAFD-66B3F4565824}" sibTransId="{359CBE16-4790-4D27-8B6A-F8DDA47E6372}"/>
    <dgm:cxn modelId="{F5928359-8EF6-48B5-876E-4E20CEC4880D}" type="presOf" srcId="{17207DDE-3E2E-48C9-9CF7-B21D8F488FF4}" destId="{E30A0347-4970-4AAF-AA78-0CB5E1F5509A}" srcOrd="0" destOrd="0" presId="urn:microsoft.com/office/officeart/2005/8/layout/orgChart1"/>
    <dgm:cxn modelId="{10269888-F59A-4345-ABB6-4F5967D03EFE}" type="presOf" srcId="{E9D49B1D-0B91-42CE-A769-BD9981FA4A2D}" destId="{2AC33C2F-58A8-4FB2-8009-F30BF18D75B8}" srcOrd="0" destOrd="0" presId="urn:microsoft.com/office/officeart/2005/8/layout/orgChart1"/>
    <dgm:cxn modelId="{42D84894-6087-47FC-BB22-46FECB04426E}" type="presOf" srcId="{D4147D75-1D4F-4980-B0D0-D5BD558C4919}" destId="{04CEA147-26B1-4D6B-9EF7-1D482DC59859}" srcOrd="0" destOrd="0" presId="urn:microsoft.com/office/officeart/2005/8/layout/orgChart1"/>
    <dgm:cxn modelId="{8A99B395-65F1-4246-94C7-B21281782B1D}" type="presOf" srcId="{9DAEFC32-4747-42A4-8D17-0ADD744BC2DE}" destId="{81119C64-5B3B-4729-B112-4DF7E9ED9AF5}" srcOrd="0" destOrd="0" presId="urn:microsoft.com/office/officeart/2005/8/layout/orgChart1"/>
    <dgm:cxn modelId="{6D5A529F-EB2F-417F-B27B-390BEE7074BE}" srcId="{9DAEFC32-4747-42A4-8D17-0ADD744BC2DE}" destId="{E9D49B1D-0B91-42CE-A769-BD9981FA4A2D}" srcOrd="2" destOrd="0" parTransId="{092E74E3-CF56-4DE3-B638-BABC7FFAF9A2}" sibTransId="{5C30AB96-47F6-43B0-95C1-CD36746A081A}"/>
    <dgm:cxn modelId="{62B57FA4-9C1A-4735-80C2-D42A041DCC28}" type="presOf" srcId="{420FA7C1-0A44-456F-90C0-3C2808957BB3}" destId="{AFF19D98-A5F3-4092-961B-C5BC39207B3D}" srcOrd="0" destOrd="0" presId="urn:microsoft.com/office/officeart/2005/8/layout/orgChart1"/>
    <dgm:cxn modelId="{6C4B46A9-5527-46A6-93B0-7A6DFE3C615F}" srcId="{9DAEFC32-4747-42A4-8D17-0ADD744BC2DE}" destId="{7F30722C-3C11-4C59-8A8C-47487DCF9D2B}" srcOrd="4" destOrd="0" parTransId="{17207DDE-3E2E-48C9-9CF7-B21D8F488FF4}" sibTransId="{85606171-C808-4565-AFEC-892C5485E4A0}"/>
    <dgm:cxn modelId="{575C4FA9-CB17-4567-8778-4BDBCE3A2409}" type="presOf" srcId="{FFE43FDE-3725-4FEB-8324-33AA5A4E33F9}" destId="{8A787C3A-1731-4DF3-BC0A-F394C684C003}" srcOrd="1" destOrd="0" presId="urn:microsoft.com/office/officeart/2005/8/layout/orgChart1"/>
    <dgm:cxn modelId="{3B0CF6B4-AA7A-45D6-87A3-724FCA6852B2}" type="presOf" srcId="{7F30722C-3C11-4C59-8A8C-47487DCF9D2B}" destId="{E9F751C9-FE15-4DAB-B4B8-E96E07F967F0}" srcOrd="0" destOrd="0" presId="urn:microsoft.com/office/officeart/2005/8/layout/orgChart1"/>
    <dgm:cxn modelId="{E85A26BD-D0F5-4B94-95C9-6CC29401C71A}" type="presOf" srcId="{E9D49B1D-0B91-42CE-A769-BD9981FA4A2D}" destId="{803CB2CA-1BE2-4E1D-9E5C-9903462B0BF2}" srcOrd="1" destOrd="0" presId="urn:microsoft.com/office/officeart/2005/8/layout/orgChart1"/>
    <dgm:cxn modelId="{BA7201C5-41F5-4852-A9D9-6B1EC77488E6}" type="presOf" srcId="{DF5EDC57-786A-4036-AD19-47FAA2D53A82}" destId="{9C19929C-552C-4C42-A947-7924A74D0404}" srcOrd="0" destOrd="0" presId="urn:microsoft.com/office/officeart/2005/8/layout/orgChart1"/>
    <dgm:cxn modelId="{5EF3D1E2-656A-4860-9D6F-3CFBAD635344}" srcId="{9DAEFC32-4747-42A4-8D17-0ADD744BC2DE}" destId="{FFE43FDE-3725-4FEB-8324-33AA5A4E33F9}" srcOrd="3" destOrd="0" parTransId="{100F83B8-EC4C-47D8-8EA4-C38C4268393F}" sibTransId="{B882BFA9-750D-474D-A79F-21B41B6798E4}"/>
    <dgm:cxn modelId="{5A20D3E3-9F28-43AE-B9DE-852D934E0101}" type="presOf" srcId="{FFE43FDE-3725-4FEB-8324-33AA5A4E33F9}" destId="{BBFFCE6E-D2C6-4CA3-BB00-242986FA89A2}" srcOrd="0" destOrd="0" presId="urn:microsoft.com/office/officeart/2005/8/layout/orgChart1"/>
    <dgm:cxn modelId="{1922E6E3-6BD9-4C3D-A510-377FBF05225C}" type="presOf" srcId="{7F30722C-3C11-4C59-8A8C-47487DCF9D2B}" destId="{8D938622-9D31-4672-B347-53CC8CB85D77}" srcOrd="1" destOrd="0" presId="urn:microsoft.com/office/officeart/2005/8/layout/orgChart1"/>
    <dgm:cxn modelId="{39E0E5FF-CAB0-4293-8C7F-1865D694B46B}" type="presOf" srcId="{DF5EDC57-786A-4036-AD19-47FAA2D53A82}" destId="{AD516D7A-27D5-41B4-AB40-C4B32471ABC9}" srcOrd="1" destOrd="0" presId="urn:microsoft.com/office/officeart/2005/8/layout/orgChart1"/>
    <dgm:cxn modelId="{4F1035F0-E426-43AE-AF70-C7276DF6DF91}" type="presParOf" srcId="{04CEA147-26B1-4D6B-9EF7-1D482DC59859}" destId="{3069223E-9472-48C5-9F58-E4F61D990A7A}" srcOrd="0" destOrd="0" presId="urn:microsoft.com/office/officeart/2005/8/layout/orgChart1"/>
    <dgm:cxn modelId="{DAE56568-56C5-41E8-98E4-4DC10F312729}" type="presParOf" srcId="{3069223E-9472-48C5-9F58-E4F61D990A7A}" destId="{FB66795E-E6FF-479A-9D34-3D4130A9F1E7}" srcOrd="0" destOrd="0" presId="urn:microsoft.com/office/officeart/2005/8/layout/orgChart1"/>
    <dgm:cxn modelId="{FE06779A-C347-4633-9EE3-2B07A24AB82F}" type="presParOf" srcId="{FB66795E-E6FF-479A-9D34-3D4130A9F1E7}" destId="{81119C64-5B3B-4729-B112-4DF7E9ED9AF5}" srcOrd="0" destOrd="0" presId="urn:microsoft.com/office/officeart/2005/8/layout/orgChart1"/>
    <dgm:cxn modelId="{E91360E4-92B9-4A43-911D-A978D8CC1FCE}" type="presParOf" srcId="{FB66795E-E6FF-479A-9D34-3D4130A9F1E7}" destId="{C9B1807C-1CAD-46FA-B372-F6C241B58545}" srcOrd="1" destOrd="0" presId="urn:microsoft.com/office/officeart/2005/8/layout/orgChart1"/>
    <dgm:cxn modelId="{5A327038-12A6-44D7-A9BC-E412B4699DAD}" type="presParOf" srcId="{3069223E-9472-48C5-9F58-E4F61D990A7A}" destId="{6AF0ABD8-831A-4C4E-AF03-501A69B0327D}" srcOrd="1" destOrd="0" presId="urn:microsoft.com/office/officeart/2005/8/layout/orgChart1"/>
    <dgm:cxn modelId="{8D9E580F-4A98-4D18-BDE0-0E55722B8563}" type="presParOf" srcId="{6AF0ABD8-831A-4C4E-AF03-501A69B0327D}" destId="{85313AC3-5582-49F2-8E47-5D635B3AFEA1}" srcOrd="0" destOrd="0" presId="urn:microsoft.com/office/officeart/2005/8/layout/orgChart1"/>
    <dgm:cxn modelId="{7EDA5ACF-7486-4DFC-A870-C51912F4F496}" type="presParOf" srcId="{6AF0ABD8-831A-4C4E-AF03-501A69B0327D}" destId="{70F917BA-AA96-490A-BFAD-FCA9E90486FF}" srcOrd="1" destOrd="0" presId="urn:microsoft.com/office/officeart/2005/8/layout/orgChart1"/>
    <dgm:cxn modelId="{CCBCC798-F0F0-4797-BD91-FF62E42FABBB}" type="presParOf" srcId="{70F917BA-AA96-490A-BFAD-FCA9E90486FF}" destId="{4907AF38-E379-49BF-8395-A06FEBC8A165}" srcOrd="0" destOrd="0" presId="urn:microsoft.com/office/officeart/2005/8/layout/orgChart1"/>
    <dgm:cxn modelId="{23855D48-A4DF-4D52-9E72-3F790437FDBE}" type="presParOf" srcId="{4907AF38-E379-49BF-8395-A06FEBC8A165}" destId="{AFF19D98-A5F3-4092-961B-C5BC39207B3D}" srcOrd="0" destOrd="0" presId="urn:microsoft.com/office/officeart/2005/8/layout/orgChart1"/>
    <dgm:cxn modelId="{254FCBCA-840B-4DAC-BBDD-AA842547FC9D}" type="presParOf" srcId="{4907AF38-E379-49BF-8395-A06FEBC8A165}" destId="{D3A2E7F1-B6E3-4BB4-8980-AC7077F5EA24}" srcOrd="1" destOrd="0" presId="urn:microsoft.com/office/officeart/2005/8/layout/orgChart1"/>
    <dgm:cxn modelId="{CA015A38-A329-4EF5-BFAA-BDA5ACFA836C}" type="presParOf" srcId="{70F917BA-AA96-490A-BFAD-FCA9E90486FF}" destId="{E38F5294-A016-45AA-93AD-757318AAA362}" srcOrd="1" destOrd="0" presId="urn:microsoft.com/office/officeart/2005/8/layout/orgChart1"/>
    <dgm:cxn modelId="{AF4C7B0B-F588-4D22-ABF7-60CF5C60F5E1}" type="presParOf" srcId="{70F917BA-AA96-490A-BFAD-FCA9E90486FF}" destId="{ADECBCB9-78C4-434B-A8D8-37E0FD8929A7}" srcOrd="2" destOrd="0" presId="urn:microsoft.com/office/officeart/2005/8/layout/orgChart1"/>
    <dgm:cxn modelId="{066A3F09-1FCF-401E-AA66-DE9DFBD5DA2C}" type="presParOf" srcId="{6AF0ABD8-831A-4C4E-AF03-501A69B0327D}" destId="{F978C2F8-AD85-4FB2-9B4A-115AFE81C774}" srcOrd="2" destOrd="0" presId="urn:microsoft.com/office/officeart/2005/8/layout/orgChart1"/>
    <dgm:cxn modelId="{ADD3B71A-47A8-4F52-A14B-296A5167D485}" type="presParOf" srcId="{6AF0ABD8-831A-4C4E-AF03-501A69B0327D}" destId="{9D2F169E-5CFB-4496-804D-0949C7FFA7F0}" srcOrd="3" destOrd="0" presId="urn:microsoft.com/office/officeart/2005/8/layout/orgChart1"/>
    <dgm:cxn modelId="{CED71A33-CFDD-4D41-8C69-A0857D9ECD32}" type="presParOf" srcId="{9D2F169E-5CFB-4496-804D-0949C7FFA7F0}" destId="{308A949B-9C22-4F7F-B6DE-0B07067ECC6E}" srcOrd="0" destOrd="0" presId="urn:microsoft.com/office/officeart/2005/8/layout/orgChart1"/>
    <dgm:cxn modelId="{1EA85CDF-2CDC-4ACE-A798-88AA10C30CCD}" type="presParOf" srcId="{308A949B-9C22-4F7F-B6DE-0B07067ECC6E}" destId="{9C19929C-552C-4C42-A947-7924A74D0404}" srcOrd="0" destOrd="0" presId="urn:microsoft.com/office/officeart/2005/8/layout/orgChart1"/>
    <dgm:cxn modelId="{8615A283-70A7-4A45-A96D-F6F951CCBF98}" type="presParOf" srcId="{308A949B-9C22-4F7F-B6DE-0B07067ECC6E}" destId="{AD516D7A-27D5-41B4-AB40-C4B32471ABC9}" srcOrd="1" destOrd="0" presId="urn:microsoft.com/office/officeart/2005/8/layout/orgChart1"/>
    <dgm:cxn modelId="{036790E5-AE5D-44FA-8F51-4B038D5B4846}" type="presParOf" srcId="{9D2F169E-5CFB-4496-804D-0949C7FFA7F0}" destId="{8F429B54-C86B-422D-AA69-5D36E74A5525}" srcOrd="1" destOrd="0" presId="urn:microsoft.com/office/officeart/2005/8/layout/orgChart1"/>
    <dgm:cxn modelId="{A570B054-DDF0-4BF8-9F16-A1678D7461CC}" type="presParOf" srcId="{9D2F169E-5CFB-4496-804D-0949C7FFA7F0}" destId="{1C55B726-8224-4217-BA8D-09431EC8CC88}" srcOrd="2" destOrd="0" presId="urn:microsoft.com/office/officeart/2005/8/layout/orgChart1"/>
    <dgm:cxn modelId="{38FEE563-6EEC-4BE6-9AB7-BA59049F65B6}" type="presParOf" srcId="{6AF0ABD8-831A-4C4E-AF03-501A69B0327D}" destId="{424B68A7-8075-46CC-A0E5-7375AF41FF88}" srcOrd="4" destOrd="0" presId="urn:microsoft.com/office/officeart/2005/8/layout/orgChart1"/>
    <dgm:cxn modelId="{1514D69E-C3D8-419E-8386-DCAD2162C9F2}" type="presParOf" srcId="{6AF0ABD8-831A-4C4E-AF03-501A69B0327D}" destId="{0D59897C-A6E1-41D3-B9FD-52EEDBD16352}" srcOrd="5" destOrd="0" presId="urn:microsoft.com/office/officeart/2005/8/layout/orgChart1"/>
    <dgm:cxn modelId="{DA1C5904-1151-423F-B086-67AD5E6F2532}" type="presParOf" srcId="{0D59897C-A6E1-41D3-B9FD-52EEDBD16352}" destId="{2062619D-A833-4AB9-8F5F-518FC8BCDAB5}" srcOrd="0" destOrd="0" presId="urn:microsoft.com/office/officeart/2005/8/layout/orgChart1"/>
    <dgm:cxn modelId="{F9DE06BD-9C27-46FA-BC9F-14D4C7238612}" type="presParOf" srcId="{2062619D-A833-4AB9-8F5F-518FC8BCDAB5}" destId="{2AC33C2F-58A8-4FB2-8009-F30BF18D75B8}" srcOrd="0" destOrd="0" presId="urn:microsoft.com/office/officeart/2005/8/layout/orgChart1"/>
    <dgm:cxn modelId="{72F98939-0D79-4E7C-80C5-B00545741F43}" type="presParOf" srcId="{2062619D-A833-4AB9-8F5F-518FC8BCDAB5}" destId="{803CB2CA-1BE2-4E1D-9E5C-9903462B0BF2}" srcOrd="1" destOrd="0" presId="urn:microsoft.com/office/officeart/2005/8/layout/orgChart1"/>
    <dgm:cxn modelId="{40309F21-7C19-4A58-A2ED-7FCFB21FC97F}" type="presParOf" srcId="{0D59897C-A6E1-41D3-B9FD-52EEDBD16352}" destId="{F304272F-5D8C-4A6F-9FF1-A8E7F2733DCD}" srcOrd="1" destOrd="0" presId="urn:microsoft.com/office/officeart/2005/8/layout/orgChart1"/>
    <dgm:cxn modelId="{AA5FE421-61D0-44E2-BF19-BC1D1489DE10}" type="presParOf" srcId="{0D59897C-A6E1-41D3-B9FD-52EEDBD16352}" destId="{7D13771B-0E7E-4699-B0B0-8B560A79F216}" srcOrd="2" destOrd="0" presId="urn:microsoft.com/office/officeart/2005/8/layout/orgChart1"/>
    <dgm:cxn modelId="{B6E1E3EC-9FC1-4FE8-BEE8-8F8C45DC9820}" type="presParOf" srcId="{6AF0ABD8-831A-4C4E-AF03-501A69B0327D}" destId="{D6D22F56-57E1-4AA9-848F-B2F39FA6D261}" srcOrd="6" destOrd="0" presId="urn:microsoft.com/office/officeart/2005/8/layout/orgChart1"/>
    <dgm:cxn modelId="{138F3455-29D7-49EB-8B06-7FECD1256F72}" type="presParOf" srcId="{6AF0ABD8-831A-4C4E-AF03-501A69B0327D}" destId="{D4B7C270-8264-4A8E-8BAC-472F4ACD8C0D}" srcOrd="7" destOrd="0" presId="urn:microsoft.com/office/officeart/2005/8/layout/orgChart1"/>
    <dgm:cxn modelId="{ADF96837-FD0B-4A7F-B008-E3595CF58EA7}" type="presParOf" srcId="{D4B7C270-8264-4A8E-8BAC-472F4ACD8C0D}" destId="{A7968E44-4491-48B2-A3D7-670FFB343965}" srcOrd="0" destOrd="0" presId="urn:microsoft.com/office/officeart/2005/8/layout/orgChart1"/>
    <dgm:cxn modelId="{4B6AB216-44BD-459F-B2A0-CF9DEF5F8135}" type="presParOf" srcId="{A7968E44-4491-48B2-A3D7-670FFB343965}" destId="{BBFFCE6E-D2C6-4CA3-BB00-242986FA89A2}" srcOrd="0" destOrd="0" presId="urn:microsoft.com/office/officeart/2005/8/layout/orgChart1"/>
    <dgm:cxn modelId="{8E49B403-B89A-4C71-AFBE-61E6E274352E}" type="presParOf" srcId="{A7968E44-4491-48B2-A3D7-670FFB343965}" destId="{8A787C3A-1731-4DF3-BC0A-F394C684C003}" srcOrd="1" destOrd="0" presId="urn:microsoft.com/office/officeart/2005/8/layout/orgChart1"/>
    <dgm:cxn modelId="{9448C47D-A3A3-49C9-8D1D-B864A0CEE738}" type="presParOf" srcId="{D4B7C270-8264-4A8E-8BAC-472F4ACD8C0D}" destId="{DC0ED30B-EC3C-4A0D-B642-C3D928DE8ACE}" srcOrd="1" destOrd="0" presId="urn:microsoft.com/office/officeart/2005/8/layout/orgChart1"/>
    <dgm:cxn modelId="{C78A5BE7-EB22-4C9B-8E7A-710178710E49}" type="presParOf" srcId="{D4B7C270-8264-4A8E-8BAC-472F4ACD8C0D}" destId="{26FC1EF2-0C77-4B8A-A128-3A0A7B8509B2}" srcOrd="2" destOrd="0" presId="urn:microsoft.com/office/officeart/2005/8/layout/orgChart1"/>
    <dgm:cxn modelId="{041308B9-6785-4FC8-B3EF-A845F9DF1669}" type="presParOf" srcId="{6AF0ABD8-831A-4C4E-AF03-501A69B0327D}" destId="{E30A0347-4970-4AAF-AA78-0CB5E1F5509A}" srcOrd="8" destOrd="0" presId="urn:microsoft.com/office/officeart/2005/8/layout/orgChart1"/>
    <dgm:cxn modelId="{F9038EE7-6C17-407D-A573-DC8AB49C29CB}" type="presParOf" srcId="{6AF0ABD8-831A-4C4E-AF03-501A69B0327D}" destId="{338A48BF-EB7E-4E41-92FA-DE0D3F9F3495}" srcOrd="9" destOrd="0" presId="urn:microsoft.com/office/officeart/2005/8/layout/orgChart1"/>
    <dgm:cxn modelId="{A24B645B-A8C1-49F2-9DD6-5019A06069F2}" type="presParOf" srcId="{338A48BF-EB7E-4E41-92FA-DE0D3F9F3495}" destId="{DAD9B46F-7360-4F9E-9F7F-CA07B59A1DAA}" srcOrd="0" destOrd="0" presId="urn:microsoft.com/office/officeart/2005/8/layout/orgChart1"/>
    <dgm:cxn modelId="{943ED581-0537-4641-AA5B-3100B0BC495A}" type="presParOf" srcId="{DAD9B46F-7360-4F9E-9F7F-CA07B59A1DAA}" destId="{E9F751C9-FE15-4DAB-B4B8-E96E07F967F0}" srcOrd="0" destOrd="0" presId="urn:microsoft.com/office/officeart/2005/8/layout/orgChart1"/>
    <dgm:cxn modelId="{B25BD26A-7E18-49C4-B27D-B183B8A5B409}" type="presParOf" srcId="{DAD9B46F-7360-4F9E-9F7F-CA07B59A1DAA}" destId="{8D938622-9D31-4672-B347-53CC8CB85D77}" srcOrd="1" destOrd="0" presId="urn:microsoft.com/office/officeart/2005/8/layout/orgChart1"/>
    <dgm:cxn modelId="{A3BEA1E5-7FF3-43BB-8970-519DBD137866}" type="presParOf" srcId="{338A48BF-EB7E-4E41-92FA-DE0D3F9F3495}" destId="{9332BC5F-C316-4C24-92A1-C243F6AD331B}" srcOrd="1" destOrd="0" presId="urn:microsoft.com/office/officeart/2005/8/layout/orgChart1"/>
    <dgm:cxn modelId="{9E7A68D0-C436-47F6-9D27-1924AD1F6448}" type="presParOf" srcId="{338A48BF-EB7E-4E41-92FA-DE0D3F9F3495}" destId="{ACAE6D02-238C-436B-8FA9-488CB07DEBEB}" srcOrd="2" destOrd="0" presId="urn:microsoft.com/office/officeart/2005/8/layout/orgChart1"/>
    <dgm:cxn modelId="{F4842E9C-5F47-4C54-963C-141016DC8767}" type="presParOf" srcId="{3069223E-9472-48C5-9F58-E4F61D990A7A}" destId="{7CA0532F-AAC7-40E6-B922-2BEA09ACAE5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0A0347-4970-4AAF-AA78-0CB5E1F5509A}">
      <dsp:nvSpPr>
        <dsp:cNvPr id="0" name=""/>
        <dsp:cNvSpPr/>
      </dsp:nvSpPr>
      <dsp:spPr>
        <a:xfrm>
          <a:off x="5442625" y="1308114"/>
          <a:ext cx="4509898" cy="9101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4483"/>
              </a:lnTo>
              <a:lnTo>
                <a:pt x="4509898" y="714483"/>
              </a:lnTo>
              <a:lnTo>
                <a:pt x="4509898" y="9101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D22F56-57E1-4AA9-848F-B2F39FA6D261}">
      <dsp:nvSpPr>
        <dsp:cNvPr id="0" name=""/>
        <dsp:cNvSpPr/>
      </dsp:nvSpPr>
      <dsp:spPr>
        <a:xfrm>
          <a:off x="5442625" y="1308114"/>
          <a:ext cx="2254949" cy="9101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4483"/>
              </a:lnTo>
              <a:lnTo>
                <a:pt x="2254949" y="714483"/>
              </a:lnTo>
              <a:lnTo>
                <a:pt x="2254949" y="9101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4B68A7-8075-46CC-A0E5-7375AF41FF88}">
      <dsp:nvSpPr>
        <dsp:cNvPr id="0" name=""/>
        <dsp:cNvSpPr/>
      </dsp:nvSpPr>
      <dsp:spPr>
        <a:xfrm>
          <a:off x="5396905" y="1308114"/>
          <a:ext cx="91440" cy="9101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101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78C2F8-AD85-4FB2-9B4A-115AFE81C774}">
      <dsp:nvSpPr>
        <dsp:cNvPr id="0" name=""/>
        <dsp:cNvSpPr/>
      </dsp:nvSpPr>
      <dsp:spPr>
        <a:xfrm>
          <a:off x="3187676" y="1308114"/>
          <a:ext cx="2254949" cy="910160"/>
        </a:xfrm>
        <a:custGeom>
          <a:avLst/>
          <a:gdLst/>
          <a:ahLst/>
          <a:cxnLst/>
          <a:rect l="0" t="0" r="0" b="0"/>
          <a:pathLst>
            <a:path>
              <a:moveTo>
                <a:pt x="2254949" y="0"/>
              </a:moveTo>
              <a:lnTo>
                <a:pt x="2254949" y="714483"/>
              </a:lnTo>
              <a:lnTo>
                <a:pt x="0" y="714483"/>
              </a:lnTo>
              <a:lnTo>
                <a:pt x="0" y="9101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313AC3-5582-49F2-8E47-5D635B3AFEA1}">
      <dsp:nvSpPr>
        <dsp:cNvPr id="0" name=""/>
        <dsp:cNvSpPr/>
      </dsp:nvSpPr>
      <dsp:spPr>
        <a:xfrm>
          <a:off x="932727" y="1308114"/>
          <a:ext cx="4509898" cy="910160"/>
        </a:xfrm>
        <a:custGeom>
          <a:avLst/>
          <a:gdLst/>
          <a:ahLst/>
          <a:cxnLst/>
          <a:rect l="0" t="0" r="0" b="0"/>
          <a:pathLst>
            <a:path>
              <a:moveTo>
                <a:pt x="4509898" y="0"/>
              </a:moveTo>
              <a:lnTo>
                <a:pt x="4509898" y="714483"/>
              </a:lnTo>
              <a:lnTo>
                <a:pt x="0" y="714483"/>
              </a:lnTo>
              <a:lnTo>
                <a:pt x="0" y="9101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119C64-5B3B-4729-B112-4DF7E9ED9AF5}">
      <dsp:nvSpPr>
        <dsp:cNvPr id="0" name=""/>
        <dsp:cNvSpPr/>
      </dsp:nvSpPr>
      <dsp:spPr>
        <a:xfrm>
          <a:off x="3169431" y="376317"/>
          <a:ext cx="4546387" cy="93179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u="none" kern="1200" dirty="0"/>
            <a:t>Taiwan TC Chapter of Information &amp; Control Global Technical Committee </a:t>
          </a:r>
          <a:r>
            <a:rPr lang="en-US" sz="1200" b="0" i="0" kern="1200" dirty="0"/>
            <a:t>​</a:t>
          </a:r>
        </a:p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u="none" kern="1200" dirty="0">
              <a:solidFill>
                <a:schemeClr val="tx1"/>
              </a:solidFill>
              <a:latin typeface="+mj-ea"/>
              <a:ea typeface="+mj-ea"/>
            </a:rPr>
            <a:t>New C: J. S. </a:t>
          </a:r>
          <a:r>
            <a:rPr lang="en-US" sz="1200" b="0" i="0" u="none" kern="1200" dirty="0" err="1">
              <a:solidFill>
                <a:schemeClr val="tx1"/>
              </a:solidFill>
              <a:latin typeface="+mj-ea"/>
              <a:ea typeface="+mj-ea"/>
            </a:rPr>
            <a:t>Shiau</a:t>
          </a:r>
          <a:r>
            <a:rPr lang="en-US" sz="1200" b="0" i="0" u="none" kern="1200" dirty="0">
              <a:solidFill>
                <a:schemeClr val="tx1"/>
              </a:solidFill>
              <a:latin typeface="+mj-ea"/>
              <a:ea typeface="+mj-ea"/>
            </a:rPr>
            <a:t> - TSMC </a:t>
          </a:r>
          <a:r>
            <a:rPr lang="en-US" sz="1200" b="0" i="0" kern="1200" dirty="0">
              <a:solidFill>
                <a:schemeClr val="tx1"/>
              </a:solidFill>
              <a:latin typeface="+mj-ea"/>
              <a:ea typeface="+mj-ea"/>
            </a:rPr>
            <a:t>​</a:t>
          </a:r>
          <a:endParaRPr lang="zh-TW" altLang="en-US" sz="1200" b="0" kern="1200" dirty="0">
            <a:solidFill>
              <a:schemeClr val="tx1"/>
            </a:solidFill>
            <a:latin typeface="+mj-ea"/>
            <a:ea typeface="+mj-ea"/>
          </a:endParaRPr>
        </a:p>
      </dsp:txBody>
      <dsp:txXfrm>
        <a:off x="3169431" y="376317"/>
        <a:ext cx="4546387" cy="931797"/>
      </dsp:txXfrm>
    </dsp:sp>
    <dsp:sp modelId="{AFF19D98-A5F3-4092-961B-C5BC39207B3D}">
      <dsp:nvSpPr>
        <dsp:cNvPr id="0" name=""/>
        <dsp:cNvSpPr/>
      </dsp:nvSpPr>
      <dsp:spPr>
        <a:xfrm>
          <a:off x="930" y="2218275"/>
          <a:ext cx="1863594" cy="19840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u="none" kern="1200" dirty="0"/>
            <a:t>Equipment Information Integration</a:t>
          </a:r>
          <a:r>
            <a:rPr lang="en-US" sz="1200" b="0" i="0" kern="1200" dirty="0"/>
            <a:t>​</a:t>
          </a:r>
          <a:br>
            <a:rPr lang="en-US" sz="1200" b="0" i="0" kern="1200" dirty="0"/>
          </a:br>
          <a:r>
            <a:rPr lang="en-US" sz="1200" b="1" i="0" u="none" kern="1200" dirty="0"/>
            <a:t>Task Force</a:t>
          </a:r>
        </a:p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 dirty="0"/>
            <a:t>​</a:t>
          </a:r>
        </a:p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u="none" kern="1200" dirty="0">
              <a:latin typeface="+mj-ea"/>
              <a:ea typeface="+mj-ea"/>
            </a:rPr>
            <a:t>L: Lawrence Wei -TSMC</a:t>
          </a:r>
          <a:endParaRPr lang="zh-TW" altLang="en-US" sz="1200" b="0" kern="1200" dirty="0">
            <a:latin typeface="+mj-ea"/>
            <a:ea typeface="+mj-ea"/>
          </a:endParaRPr>
        </a:p>
      </dsp:txBody>
      <dsp:txXfrm>
        <a:off x="930" y="2218275"/>
        <a:ext cx="1863594" cy="1984075"/>
      </dsp:txXfrm>
    </dsp:sp>
    <dsp:sp modelId="{9C19929C-552C-4C42-A947-7924A74D0404}">
      <dsp:nvSpPr>
        <dsp:cNvPr id="0" name=""/>
        <dsp:cNvSpPr/>
      </dsp:nvSpPr>
      <dsp:spPr>
        <a:xfrm>
          <a:off x="2255879" y="2218275"/>
          <a:ext cx="1863594" cy="19840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u="none" kern="1200" dirty="0"/>
            <a:t>Fab &amp; Equipment Information Security </a:t>
          </a:r>
          <a:r>
            <a:rPr lang="en-US" sz="1200" b="0" i="0" kern="1200" dirty="0"/>
            <a:t>​</a:t>
          </a:r>
          <a:br>
            <a:rPr lang="en-US" sz="1200" b="0" i="0" kern="1200" dirty="0"/>
          </a:br>
          <a:r>
            <a:rPr lang="en-US" sz="1200" b="1" i="0" u="none" kern="1200" dirty="0"/>
            <a:t>Task Force</a:t>
          </a:r>
          <a:r>
            <a:rPr lang="en-US" sz="1200" b="0" i="0" kern="1200" dirty="0"/>
            <a:t>​</a:t>
          </a:r>
        </a:p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u="none" kern="1200" dirty="0">
              <a:latin typeface="+mj-ea"/>
              <a:ea typeface="+mj-ea"/>
            </a:rPr>
            <a:t>L: Leon Chang   - TSMC</a:t>
          </a:r>
          <a:r>
            <a:rPr lang="en-US" sz="1200" b="0" i="0" kern="1200" dirty="0">
              <a:latin typeface="+mj-ea"/>
              <a:ea typeface="+mj-ea"/>
            </a:rPr>
            <a:t>​</a:t>
          </a:r>
        </a:p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u="none" kern="1200" dirty="0">
              <a:latin typeface="+mj-ea"/>
              <a:ea typeface="+mj-ea"/>
            </a:rPr>
            <a:t>L: Ares Cho - ITRI</a:t>
          </a:r>
          <a:r>
            <a:rPr lang="en-US" sz="1200" b="0" i="0" kern="1200" dirty="0">
              <a:latin typeface="+mj-ea"/>
              <a:ea typeface="+mj-ea"/>
            </a:rPr>
            <a:t>​</a:t>
          </a:r>
          <a:endParaRPr lang="zh-TW" altLang="en-US" sz="1200" b="0" kern="1200" dirty="0">
            <a:latin typeface="+mj-ea"/>
            <a:ea typeface="+mj-ea"/>
          </a:endParaRPr>
        </a:p>
      </dsp:txBody>
      <dsp:txXfrm>
        <a:off x="2255879" y="2218275"/>
        <a:ext cx="1863594" cy="1984075"/>
      </dsp:txXfrm>
    </dsp:sp>
    <dsp:sp modelId="{2AC33C2F-58A8-4FB2-8009-F30BF18D75B8}">
      <dsp:nvSpPr>
        <dsp:cNvPr id="0" name=""/>
        <dsp:cNvSpPr/>
      </dsp:nvSpPr>
      <dsp:spPr>
        <a:xfrm>
          <a:off x="4510828" y="2218275"/>
          <a:ext cx="1863594" cy="19840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u="none" kern="1200" dirty="0"/>
            <a:t>GEM300</a:t>
          </a:r>
          <a:r>
            <a:rPr lang="en-US" sz="1200" b="0" i="0" kern="1200" dirty="0"/>
            <a:t>​</a:t>
          </a:r>
          <a:br>
            <a:rPr lang="en-US" sz="1200" b="0" i="0" kern="1200" dirty="0"/>
          </a:br>
          <a:r>
            <a:rPr lang="en-US" sz="1200" b="1" i="0" u="none" kern="1200" dirty="0"/>
            <a:t>Task Force</a:t>
          </a:r>
        </a:p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 dirty="0"/>
            <a:t>​</a:t>
          </a:r>
        </a:p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u="none" kern="1200" dirty="0">
              <a:latin typeface="+mj-ea"/>
              <a:ea typeface="+mj-ea"/>
            </a:rPr>
            <a:t>L: Lawrence Wei -TSMC</a:t>
          </a:r>
          <a:r>
            <a:rPr lang="en-US" sz="1200" b="0" i="0" kern="1200" dirty="0">
              <a:latin typeface="+mj-ea"/>
              <a:ea typeface="+mj-ea"/>
            </a:rPr>
            <a:t>​</a:t>
          </a:r>
          <a:endParaRPr lang="zh-TW" altLang="en-US" sz="1200" b="0" kern="1200" dirty="0">
            <a:latin typeface="+mj-ea"/>
            <a:ea typeface="+mj-ea"/>
          </a:endParaRPr>
        </a:p>
      </dsp:txBody>
      <dsp:txXfrm>
        <a:off x="4510828" y="2218275"/>
        <a:ext cx="1863594" cy="1984075"/>
      </dsp:txXfrm>
    </dsp:sp>
    <dsp:sp modelId="{BBFFCE6E-D2C6-4CA3-BB00-242986FA89A2}">
      <dsp:nvSpPr>
        <dsp:cNvPr id="0" name=""/>
        <dsp:cNvSpPr/>
      </dsp:nvSpPr>
      <dsp:spPr>
        <a:xfrm>
          <a:off x="6765777" y="2218275"/>
          <a:ext cx="1863594" cy="19840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u="none" kern="1200" dirty="0"/>
            <a:t>Backend Factory Integration</a:t>
          </a:r>
          <a:r>
            <a:rPr lang="en-US" sz="1200" b="0" i="0" kern="1200" dirty="0"/>
            <a:t>​</a:t>
          </a:r>
          <a:br>
            <a:rPr lang="en-US" sz="1200" b="0" i="0" kern="1200" dirty="0"/>
          </a:br>
          <a:r>
            <a:rPr lang="en-US" sz="1200" b="1" i="0" u="none" kern="1200" dirty="0"/>
            <a:t>Task Force</a:t>
          </a:r>
          <a:r>
            <a:rPr lang="en-US" sz="1200" b="0" i="0" kern="1200" dirty="0"/>
            <a:t>​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0" i="0" kern="1200" dirty="0"/>
        </a:p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u="none" kern="1200" dirty="0">
              <a:latin typeface="+mj-ea"/>
              <a:ea typeface="+mj-ea"/>
            </a:rPr>
            <a:t>L: Ivan Chen -TSMC</a:t>
          </a:r>
          <a:r>
            <a:rPr lang="en-US" sz="1200" b="0" i="0" kern="1200" dirty="0">
              <a:latin typeface="+mj-ea"/>
              <a:ea typeface="+mj-ea"/>
            </a:rPr>
            <a:t>​</a:t>
          </a:r>
          <a:endParaRPr lang="zh-TW" altLang="en-US" sz="1200" b="0" kern="1200" dirty="0">
            <a:latin typeface="+mj-ea"/>
            <a:ea typeface="+mj-ea"/>
          </a:endParaRPr>
        </a:p>
      </dsp:txBody>
      <dsp:txXfrm>
        <a:off x="6765777" y="2218275"/>
        <a:ext cx="1863594" cy="1984075"/>
      </dsp:txXfrm>
    </dsp:sp>
    <dsp:sp modelId="{E9F751C9-FE15-4DAB-B4B8-E96E07F967F0}">
      <dsp:nvSpPr>
        <dsp:cNvPr id="0" name=""/>
        <dsp:cNvSpPr/>
      </dsp:nvSpPr>
      <dsp:spPr>
        <a:xfrm>
          <a:off x="9020726" y="2218275"/>
          <a:ext cx="1863594" cy="19840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200" b="1" kern="1200" dirty="0">
              <a:solidFill>
                <a:schemeClr val="tx1"/>
              </a:solidFill>
              <a:latin typeface="Arial" panose="020B0604020202020204" pitchFamily="34" charset="0"/>
            </a:rPr>
            <a:t>Equipment Edge Computing Data Governance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altLang="zh-TW" sz="1200" b="1" kern="1200" dirty="0">
            <a:solidFill>
              <a:schemeClr val="tx1"/>
            </a:solidFill>
            <a:latin typeface="Arial" panose="020B0604020202020204" pitchFamily="34" charset="0"/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2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</a:rPr>
            <a:t>L:KY Wang – </a:t>
          </a:r>
          <a:r>
            <a:rPr lang="en-US" altLang="zh-TW" sz="1200" b="0" kern="1200" dirty="0" err="1">
              <a:solidFill>
                <a:schemeClr val="tx1"/>
              </a:solidFill>
              <a:latin typeface="Arial" panose="020B0604020202020204" pitchFamily="34" charset="0"/>
              <a:ea typeface="+mj-ea"/>
            </a:rPr>
            <a:t>Eunodata</a:t>
          </a:r>
          <a:endParaRPr lang="zh-TW" altLang="en-US" sz="1200" b="0" kern="1200" dirty="0">
            <a:solidFill>
              <a:schemeClr val="tx1"/>
            </a:solidFill>
            <a:latin typeface="+mj-ea"/>
            <a:ea typeface="+mj-ea"/>
          </a:endParaRPr>
        </a:p>
      </dsp:txBody>
      <dsp:txXfrm>
        <a:off x="9020726" y="2218275"/>
        <a:ext cx="1863594" cy="19840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1DF79-026E-3548-89C9-409866307223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3C0D4-F573-3745-B11A-5A4E8EAA0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795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6135-89C7-AA46-920C-FA7A81971C6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499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6135-89C7-AA46-920C-FA7A81971C6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417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6135-89C7-AA46-920C-FA7A81971C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417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0.png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5.png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93340" y="2375554"/>
            <a:ext cx="5786849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93341" y="3607681"/>
            <a:ext cx="5786848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3B9CDD3-D042-074E-92A5-BABFFC78A8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23971" y="1920697"/>
            <a:ext cx="1524000" cy="364067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311DD65-52A8-5347-9AB0-9E433E184401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293341" y="5502561"/>
            <a:ext cx="3995354" cy="297824"/>
          </a:xfrm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/ role  / date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7A09B5F3-6FD6-8843-9E2E-E904C9FCB9C7}"/>
              </a:ext>
            </a:extLst>
          </p:cNvPr>
          <p:cNvSpPr/>
          <p:nvPr userDrawn="1"/>
        </p:nvSpPr>
        <p:spPr>
          <a:xfrm>
            <a:off x="4" y="0"/>
            <a:ext cx="4670152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FC03E6D1-E62D-CE44-9F77-AADF4B84575B}"/>
              </a:ext>
            </a:extLst>
          </p:cNvPr>
          <p:cNvSpPr/>
          <p:nvPr userDrawn="1"/>
        </p:nvSpPr>
        <p:spPr>
          <a:xfrm>
            <a:off x="1951975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9A3986-3D3C-1D4C-9608-4EFAD8608901}"/>
              </a:ext>
            </a:extLst>
          </p:cNvPr>
          <p:cNvSpPr txBox="1"/>
          <p:nvPr userDrawn="1"/>
        </p:nvSpPr>
        <p:spPr>
          <a:xfrm>
            <a:off x="4884236" y="6433756"/>
            <a:ext cx="69490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kern="1200" dirty="0">
                <a:solidFill>
                  <a:srgbClr val="D1D3D4"/>
                </a:solidFill>
                <a:effectLst/>
                <a:latin typeface="+mn-lt"/>
                <a:ea typeface="+mn-ea"/>
                <a:cs typeface="+mn-cs"/>
              </a:rPr>
              <a:t>CONNECT     -     COLLABORATE.    -     INNOVATE.    -     GROW.    -     PROSPER</a:t>
            </a:r>
            <a:endParaRPr lang="en-US" sz="1400" dirty="0">
              <a:solidFill>
                <a:srgbClr val="D1D3D4"/>
              </a:solidFill>
            </a:endParaRPr>
          </a:p>
        </p:txBody>
      </p:sp>
      <p:pic>
        <p:nvPicPr>
          <p:cNvPr id="10" name="圖片 9" descr="一張含有 文字 的圖片&#10;&#10;自動產生的描述">
            <a:extLst>
              <a:ext uri="{FF2B5EF4-FFF2-40B4-BE49-F238E27FC236}">
                <a16:creationId xmlns:a16="http://schemas.microsoft.com/office/drawing/2014/main" id="{2D861F9C-1E6D-458F-A868-C61DADA13C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9777" y="5880406"/>
            <a:ext cx="2387980" cy="54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97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55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C87D9B66-79F9-6D40-946C-F5492A01D2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093"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AFF60E5-15A7-D541-A8B7-2E0FD8147A26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F5CDE4F0-B5C3-432F-AD63-DF78A6531B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62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ird Party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E9F5DFED-DC05-C94F-8B1B-BFE474340C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9265511D-9EAF-BE40-83A7-74ADA390DF51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/>
              <a:t>Third party content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04470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DD96A1F7-78DA-FA4C-BBAC-311EE6753E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ABACF4D-40E3-DD46-83D5-04B9828311C0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9" name="文字方塊 8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81253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E97DE8A1-0C14-F64E-A85C-9A135A6622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844181F-5D41-CF4D-AAF3-A5CA6467F5F9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文字方塊 7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17284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C2AACC60-5BAB-0046-9329-DE216425CC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D6F851C-BBEE-8646-83D3-DB6B4591DB0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文字方塊 7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58009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12E38E4D-103D-614C-AB27-3007DC756C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721B41E0-5A0F-9743-8E6C-6E5320A0870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文字方塊 7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55879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A647EB84-E2C7-8547-B9E1-7673085653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432DFF18-99D6-1342-9498-C4328925BD71}"/>
              </a:ext>
            </a:extLst>
          </p:cNvPr>
          <p:cNvSpPr/>
          <p:nvPr userDrawn="1"/>
        </p:nvSpPr>
        <p:spPr>
          <a:xfrm>
            <a:off x="4" y="0"/>
            <a:ext cx="4670152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52494" y="2373086"/>
            <a:ext cx="3018493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52493" y="3605213"/>
            <a:ext cx="3018492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2371D90-45A7-A145-BEB4-77BA3E04E9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88818" y="2373084"/>
            <a:ext cx="4907144" cy="353907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text</a:t>
            </a:r>
          </a:p>
          <a:p>
            <a:pPr lvl="0"/>
            <a:r>
              <a:rPr lang="en-US"/>
              <a:t>Click to edit text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557EE943-9ABA-034C-B45C-923EEA0E97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03154" y="2373084"/>
            <a:ext cx="1388339" cy="3539072"/>
          </a:xfrm>
        </p:spPr>
        <p:txBody>
          <a:bodyPr anchor="t" anchorCtr="0">
            <a:normAutofit/>
          </a:bodyPr>
          <a:lstStyle>
            <a:lvl1pPr marL="0" indent="0" algn="r">
              <a:buNone/>
              <a:defRPr sz="2000" b="1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0A6642A-C6BF-8147-914C-7A4F8C10A49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sp>
        <p:nvSpPr>
          <p:cNvPr id="10" name="文字方塊 9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416829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BC7A36FD-D200-4342-9BB4-CD30076306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+mn-lt"/>
                <a:ea typeface="微軟正黑體" panose="020B0604030504040204" pitchFamily="34" charset="-12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文字方塊 13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3748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56F37642-3FB5-294D-BB14-564988AE0C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2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2BA5FDA7-1BF9-EE4D-8121-28F4E2D2BB8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01755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6DA107EC-7168-4344-B3C6-B5BBBA21BF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3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ACFA4D65-3462-DB4A-BBAD-8BE5F0F3B682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82961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7A6A6276-0B10-4143-B801-66EF99B84F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4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85188F4D-B4F3-2D4A-9EFA-ADBEC1D4387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61647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8F717EB8-6CF7-3448-926E-83D4D2D79D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76"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B7D6706-CAFC-0A41-AA97-0894AB62D03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44191A2F-58B2-4820-AF80-C46911EC09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88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rectangle&#10;&#10;Description automatically generated">
            <a:extLst>
              <a:ext uri="{FF2B5EF4-FFF2-40B4-BE49-F238E27FC236}">
                <a16:creationId xmlns:a16="http://schemas.microsoft.com/office/drawing/2014/main" id="{90FAC038-AD88-0F4C-8FAE-83FD4C47D9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comparison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2F3F34E-8CA9-504A-A84D-53210966E210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5" y="2046081"/>
            <a:ext cx="4997726" cy="414528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1921EA0B-FC01-614A-B2B1-199BC4D49036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356075" y="2046081"/>
            <a:ext cx="4997726" cy="414528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文字方塊 15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80578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32748A7B-1891-434F-934F-A3968CFF83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2054156-B97D-0840-8852-FC8F2CCC099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18994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AB5B9BBC-767F-5243-9CED-53CE2CC355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CC648897-36BE-144A-9F22-986074996EAB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10" name="文字方塊 9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81970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C87D9B66-79F9-6D40-946C-F5492A01D2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AFF60E5-15A7-D541-A8B7-2E0FD8147A26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10" name="文字方塊 9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66717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8F717EB8-6CF7-3448-926E-83D4D2D79D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B7D6706-CAFC-0A41-AA97-0894AB62D03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10" name="文字方塊 9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13772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ird Party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405555CD-0E4B-1A4C-9E87-E44D5C987F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E85D5ED-419B-1D44-9B43-2C255599AE94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/>
              <a:t>Third party content</a:t>
            </a:r>
          </a:p>
        </p:txBody>
      </p:sp>
      <p:sp>
        <p:nvSpPr>
          <p:cNvPr id="16" name="文字方塊 15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73346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ird Party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DD1FD83B-196E-374B-A6AE-08A277E982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DC10BDE4-CDF2-4947-A407-5BDAD9CC10BD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/>
              <a:t>Third party content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00504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ird Party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87B59B9F-54ED-954D-8687-FEB391E756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7B47A4D-AB04-DE46-8FA5-E9969DD3972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/>
              <a:t>Third party content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91371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ird Party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E9F5DFED-DC05-C94F-8B1B-BFE474340C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9265511D-9EAF-BE40-83A7-74ADA390DF51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/>
              <a:t>Third party content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51782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DD96A1F7-78DA-FA4C-BBAC-311EE6753E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ABACF4D-40E3-DD46-83D5-04B9828311C0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9" name="文字方塊 8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13166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405555CD-0E4B-1A4C-9E87-E44D5C987F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E85D5ED-419B-1D44-9B43-2C255599AE94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 dirty="0"/>
              <a:t>Third party content</a:t>
            </a: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38B6D4C2-02DA-41A9-B91A-74321F29F4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98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E97DE8A1-0C14-F64E-A85C-9A135A6622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844181F-5D41-CF4D-AAF3-A5CA6467F5F9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文字方塊 7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49973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C2AACC60-5BAB-0046-9329-DE216425CC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D6F851C-BBEE-8646-83D3-DB6B4591DB0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文字方塊 7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39064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12E38E4D-103D-614C-AB27-3007DC756C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721B41E0-5A0F-9743-8E6C-6E5320A0870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文字方塊 7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93145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155322A-81CB-934D-B238-C1A9F83DE886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字方塊 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58661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155322A-81CB-934D-B238-C1A9F83DE886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607D2C-02D8-D24B-9231-331A2107F8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" y="0"/>
            <a:ext cx="12192000" cy="6858000"/>
          </a:xfrm>
        </p:spPr>
        <p:txBody>
          <a:bodyPr anchor="ctr" anchorCtr="0"/>
          <a:lstStyle>
            <a:lvl1pPr marL="0" indent="0" algn="ctr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</a:lstStyle>
          <a:p>
            <a:pPr lvl="0"/>
            <a:r>
              <a:rPr lang="en-US"/>
              <a:t>Click to edit </a:t>
            </a:r>
          </a:p>
        </p:txBody>
      </p:sp>
      <p:sp>
        <p:nvSpPr>
          <p:cNvPr id="5" name="文字方塊 4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41307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8D0CD127-4974-404D-B083-E8262382B4B1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85395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3605213"/>
            <a:ext cx="5785394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D2CA0EAC-3FCD-DD4C-90F5-CBD0CD0D74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70345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FFB322"/>
              </a:gs>
              <a:gs pos="94000">
                <a:schemeClr val="accent3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934F45D-D9AA-8240-B824-1013EF43D9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90054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1E78DC"/>
              </a:gs>
              <a:gs pos="94000">
                <a:schemeClr val="accent5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F3AD0E6C-925E-2141-9D37-32D4E78A43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31027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8965CA"/>
              </a:gs>
              <a:gs pos="94000">
                <a:schemeClr val="accent6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1200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3605213"/>
            <a:ext cx="5791199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66BCBD80-0A50-1B4A-8CE3-0511568979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52897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FA7CECCE-B94E-A341-8BC7-9644AC2E11FA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text 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B0B82B77-1484-6C4B-8282-7FCD2BA203C1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字方塊 7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88475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DD1FD83B-196E-374B-A6AE-08A277E982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886"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DC10BDE4-CDF2-4947-A407-5BDAD9CC10BD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 dirty="0"/>
              <a:t>Third party content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ECA8A2F5-8120-4525-889E-3953C31982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28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E74DFDF9-0C44-A846-9D5C-5FD51D3D726F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FFB322"/>
              </a:gs>
              <a:gs pos="94000">
                <a:schemeClr val="accent3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text 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B0B82B77-1484-6C4B-8282-7FCD2BA203C1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75609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68FCD049-443C-994B-B9AB-3AA6882E5743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1E78DC"/>
              </a:gs>
              <a:gs pos="94000">
                <a:schemeClr val="accent5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text 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89CCDD44-D98B-C749-B86B-9D904121176B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061502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5894DB69-4936-CB47-978A-B84A9B8214D3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8965CA"/>
              </a:gs>
              <a:gs pos="94000">
                <a:schemeClr val="accent6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text 4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D07A1802-6DD6-0F4E-B465-6AB8F65F75A8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81496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>
            <a:extLst>
              <a:ext uri="{FF2B5EF4-FFF2-40B4-BE49-F238E27FC236}">
                <a16:creationId xmlns:a16="http://schemas.microsoft.com/office/drawing/2014/main" id="{4DD40F27-68A9-2940-AAC5-8DA417D8C5BD}"/>
              </a:ext>
            </a:extLst>
          </p:cNvPr>
          <p:cNvSpPr/>
          <p:nvPr userDrawn="1"/>
        </p:nvSpPr>
        <p:spPr>
          <a:xfrm>
            <a:off x="4" y="0"/>
            <a:ext cx="5619318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16170" y="3607681"/>
            <a:ext cx="5196113" cy="1747837"/>
          </a:xfr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optional text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3B9CDD3-D042-074E-92A5-BABFFC78A8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46800" y="1920697"/>
            <a:ext cx="1524000" cy="364067"/>
          </a:xfrm>
          <a:prstGeom prst="rect">
            <a:avLst/>
          </a:prstGeom>
        </p:spPr>
      </p:pic>
      <p:sp>
        <p:nvSpPr>
          <p:cNvPr id="23" name="Freeform 22">
            <a:extLst>
              <a:ext uri="{FF2B5EF4-FFF2-40B4-BE49-F238E27FC236}">
                <a16:creationId xmlns:a16="http://schemas.microsoft.com/office/drawing/2014/main" id="{FC03E6D1-E62D-CE44-9F77-AADF4B84575B}"/>
              </a:ext>
            </a:extLst>
          </p:cNvPr>
          <p:cNvSpPr/>
          <p:nvPr userDrawn="1"/>
        </p:nvSpPr>
        <p:spPr>
          <a:xfrm>
            <a:off x="2765412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311DD65-52A8-5347-9AB0-9E433E184401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268515" y="357124"/>
            <a:ext cx="3995354" cy="297824"/>
          </a:xfrm>
        </p:spPr>
        <p:txBody>
          <a:bodyPr>
            <a:noAutofit/>
          </a:bodyPr>
          <a:lstStyle>
            <a:lvl1pPr marL="0" indent="0">
              <a:buNone/>
              <a:defRPr sz="13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7F2FA0D-FA46-5449-A40F-86D2A2C24693}"/>
              </a:ext>
            </a:extLst>
          </p:cNvPr>
          <p:cNvSpPr/>
          <p:nvPr userDrawn="1"/>
        </p:nvSpPr>
        <p:spPr>
          <a:xfrm>
            <a:off x="6016167" y="3001653"/>
            <a:ext cx="2617680" cy="584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199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8" name="文字方塊 7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78408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551">
          <p15:clr>
            <a:srgbClr val="FBAE40"/>
          </p15:clr>
        </p15:guide>
      </p15:sldGuideLst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person, indoor, person&#10;&#10;Description automatically generated">
            <a:extLst>
              <a:ext uri="{FF2B5EF4-FFF2-40B4-BE49-F238E27FC236}">
                <a16:creationId xmlns:a16="http://schemas.microsoft.com/office/drawing/2014/main" id="{8B02389F-C6BD-C641-A71B-7C1E23AC1A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4290" y="0"/>
            <a:ext cx="7647710" cy="6858000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8D0CD127-4974-404D-B083-E8262382B4B1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5FFCF0B7-E3D6-7C4A-81EE-347205CB99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9" name="文字方塊 8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63207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lose&#10;&#10;Description automatically generated">
            <a:extLst>
              <a:ext uri="{FF2B5EF4-FFF2-40B4-BE49-F238E27FC236}">
                <a16:creationId xmlns:a16="http://schemas.microsoft.com/office/drawing/2014/main" id="{B689EF09-5ABE-EB44-863B-DC79D878B2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07" y="0"/>
            <a:ext cx="12188388" cy="6858000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2B73CE67-51FB-A240-804E-BACC570896A8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5F1B5E43-C62C-0C42-B6C1-23C72E99D457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text – quote slide 6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62095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內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6174D55-AEB0-4F9D-983B-F9608B3F4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F7FC36B-DD22-4D3A-BE6E-C2E8ED2D8C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0366355-084D-48E1-8ADB-339749177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EE72B39A-5963-43E5-96E6-0F4EAE7EF71A}" type="datetime1">
              <a:rPr lang="zh-TW" altLang="en-US" smtClean="0"/>
              <a:t>2025/4/2</a:t>
            </a:fld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387A3A9-6D3C-4782-9377-89220E04C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6BF5B25-51E4-485E-90DE-F4C599912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017A19B5-05F7-458E-B54C-E11486E33183}" type="slidenum">
              <a:rPr lang="zh-TW" altLang="en-US" smtClean="0"/>
              <a:pPr/>
              <a:t>‹#›</a:t>
            </a:fld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3479937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ing Only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265F23A-8479-0248-9544-EA5158DD26CF}"/>
              </a:ext>
            </a:extLst>
          </p:cNvPr>
          <p:cNvCxnSpPr/>
          <p:nvPr userDrawn="1"/>
        </p:nvCxnSpPr>
        <p:spPr>
          <a:xfrm>
            <a:off x="5525507" y="1598388"/>
            <a:ext cx="1140987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D6ED5F42-F052-BF40-A567-B66152523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548" y="0"/>
            <a:ext cx="1269453" cy="1433449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187C189-BBDE-41F7-8A08-D81F5EC8A5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93208" y="575763"/>
            <a:ext cx="2011680" cy="270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1" spc="150">
                <a:latin typeface="+mj-lt"/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0F53B618-BC30-4355-A3BE-3EAB33267C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11408" y="934925"/>
            <a:ext cx="9579096" cy="576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1" b="1" spc="0">
                <a:latin typeface="+mj-lt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4B89137-AAE4-4C96-BC89-313FDA6F189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894" y="1846731"/>
            <a:ext cx="10949797" cy="4435506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文字方塊 7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23797843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8D0CD127-4974-404D-B083-E8262382B4B1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85395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3605213"/>
            <a:ext cx="5785394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D2CA0EAC-3FCD-DD4C-90F5-CBD0CD0D74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21322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FFB322"/>
              </a:gs>
              <a:gs pos="94000">
                <a:schemeClr val="accent3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934F45D-D9AA-8240-B824-1013EF43D9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12824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87B59B9F-54ED-954D-8687-FEB391E756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093"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7B47A4D-AB04-DE46-8FA5-E9969DD3972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 dirty="0"/>
              <a:t>Third party content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37EA1A8D-9F69-4635-AD48-AB32BC59E7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94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1E78DC"/>
              </a:gs>
              <a:gs pos="94000">
                <a:schemeClr val="accent5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F3AD0E6C-925E-2141-9D37-32D4E78A43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25626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8965CA"/>
              </a:gs>
              <a:gs pos="94000">
                <a:schemeClr val="accent6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1200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3605213"/>
            <a:ext cx="5791199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66BCBD80-0A50-1B4A-8CE3-0511568979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414004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FA7CECCE-B94E-A341-8BC7-9644AC2E11FA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text 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B0B82B77-1484-6C4B-8282-7FCD2BA203C1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字方塊 7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43588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E74DFDF9-0C44-A846-9D5C-5FD51D3D726F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FFB322"/>
              </a:gs>
              <a:gs pos="94000">
                <a:schemeClr val="accent3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text 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B0B82B77-1484-6C4B-8282-7FCD2BA203C1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64901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68FCD049-443C-994B-B9AB-3AA6882E5743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1E78DC"/>
              </a:gs>
              <a:gs pos="94000">
                <a:schemeClr val="accent5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text 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89CCDD44-D98B-C749-B86B-9D904121176B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51664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5894DB69-4936-CB47-978A-B84A9B8214D3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8965CA"/>
              </a:gs>
              <a:gs pos="94000">
                <a:schemeClr val="accent6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text 4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D07A1802-6DD6-0F4E-B465-6AB8F65F75A8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24435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>
            <a:extLst>
              <a:ext uri="{FF2B5EF4-FFF2-40B4-BE49-F238E27FC236}">
                <a16:creationId xmlns:a16="http://schemas.microsoft.com/office/drawing/2014/main" id="{4DD40F27-68A9-2940-AAC5-8DA417D8C5BD}"/>
              </a:ext>
            </a:extLst>
          </p:cNvPr>
          <p:cNvSpPr/>
          <p:nvPr userDrawn="1"/>
        </p:nvSpPr>
        <p:spPr>
          <a:xfrm>
            <a:off x="4" y="0"/>
            <a:ext cx="5619318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16170" y="3607681"/>
            <a:ext cx="5196113" cy="1747837"/>
          </a:xfr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optional text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3B9CDD3-D042-074E-92A5-BABFFC78A8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6800" y="1920697"/>
            <a:ext cx="1524000" cy="364067"/>
          </a:xfrm>
          <a:prstGeom prst="rect">
            <a:avLst/>
          </a:prstGeom>
        </p:spPr>
      </p:pic>
      <p:sp>
        <p:nvSpPr>
          <p:cNvPr id="23" name="Freeform 22">
            <a:extLst>
              <a:ext uri="{FF2B5EF4-FFF2-40B4-BE49-F238E27FC236}">
                <a16:creationId xmlns:a16="http://schemas.microsoft.com/office/drawing/2014/main" id="{FC03E6D1-E62D-CE44-9F77-AADF4B84575B}"/>
              </a:ext>
            </a:extLst>
          </p:cNvPr>
          <p:cNvSpPr/>
          <p:nvPr userDrawn="1"/>
        </p:nvSpPr>
        <p:spPr>
          <a:xfrm>
            <a:off x="2765412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311DD65-52A8-5347-9AB0-9E433E184401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268515" y="357124"/>
            <a:ext cx="3995354" cy="297824"/>
          </a:xfrm>
        </p:spPr>
        <p:txBody>
          <a:bodyPr>
            <a:noAutofit/>
          </a:bodyPr>
          <a:lstStyle>
            <a:lvl1pPr marL="0" indent="0">
              <a:buNone/>
              <a:defRPr sz="13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7F2FA0D-FA46-5449-A40F-86D2A2C24693}"/>
              </a:ext>
            </a:extLst>
          </p:cNvPr>
          <p:cNvSpPr/>
          <p:nvPr userDrawn="1"/>
        </p:nvSpPr>
        <p:spPr>
          <a:xfrm>
            <a:off x="6016167" y="3001653"/>
            <a:ext cx="2617680" cy="584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199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8" name="文字方塊 7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70660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551">
          <p15:clr>
            <a:srgbClr val="FBAE40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person, indoor, person&#10;&#10;Description automatically generated">
            <a:extLst>
              <a:ext uri="{FF2B5EF4-FFF2-40B4-BE49-F238E27FC236}">
                <a16:creationId xmlns:a16="http://schemas.microsoft.com/office/drawing/2014/main" id="{8B02389F-C6BD-C641-A71B-7C1E23AC1A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4290" y="0"/>
            <a:ext cx="7647710" cy="6858000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8D0CD127-4974-404D-B083-E8262382B4B1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5FFCF0B7-E3D6-7C4A-81EE-347205CB99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9" name="文字方塊 8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6446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lose&#10;&#10;Description automatically generated">
            <a:extLst>
              <a:ext uri="{FF2B5EF4-FFF2-40B4-BE49-F238E27FC236}">
                <a16:creationId xmlns:a16="http://schemas.microsoft.com/office/drawing/2014/main" id="{B689EF09-5ABE-EB44-863B-DC79D878B2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7" y="0"/>
            <a:ext cx="12188388" cy="6858000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2B73CE67-51FB-A240-804E-BACC570896A8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5F1B5E43-C62C-0C42-B6C1-23C72E99D457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text – quote slide 6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42075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8D0CD127-4974-404D-B083-E8262382B4B1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85395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3605213"/>
            <a:ext cx="5785394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D2CA0EAC-3FCD-DD4C-90F5-CBD0CD0D74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18001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E9F5DFED-DC05-C94F-8B1B-BFE474340C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76"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9265511D-9EAF-BE40-83A7-74ADA390DF51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 dirty="0"/>
              <a:t>Third party content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A204D2E0-4B88-4F93-A8A0-E6EA183964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4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FFB322"/>
              </a:gs>
              <a:gs pos="94000">
                <a:schemeClr val="accent3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934F45D-D9AA-8240-B824-1013EF43D9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94917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1E78DC"/>
              </a:gs>
              <a:gs pos="94000">
                <a:schemeClr val="accent5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F3AD0E6C-925E-2141-9D37-32D4E78A43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文字方塊 6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58710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8965CA"/>
              </a:gs>
              <a:gs pos="94000">
                <a:schemeClr val="accent6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1200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3605213"/>
            <a:ext cx="5791199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66BCBD80-0A50-1B4A-8CE3-0511568979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91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person, indoor, person&#10;&#10;Description automatically generated">
            <a:extLst>
              <a:ext uri="{FF2B5EF4-FFF2-40B4-BE49-F238E27FC236}">
                <a16:creationId xmlns:a16="http://schemas.microsoft.com/office/drawing/2014/main" id="{8B02389F-C6BD-C641-A71B-7C1E23AC1A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4290" y="0"/>
            <a:ext cx="7647710" cy="6858000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8D0CD127-4974-404D-B083-E8262382B4B1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9C9E09-C97B-1248-9B6B-F1010AADEB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5FFCF0B7-E3D6-7C4A-81EE-347205CB99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9" name="文字方塊 8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46168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B3AAB4C-5510-FE40-B2EE-57249E85CF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2225040"/>
          </a:xfrm>
          <a:prstGeom prst="rect">
            <a:avLst/>
          </a:prstGeom>
        </p:spPr>
      </p:pic>
      <p:sp>
        <p:nvSpPr>
          <p:cNvPr id="45" name="Body Level One…"/>
          <p:cNvSpPr txBox="1">
            <a:spLocks noGrp="1"/>
          </p:cNvSpPr>
          <p:nvPr>
            <p:ph type="body" idx="1"/>
          </p:nvPr>
        </p:nvSpPr>
        <p:spPr>
          <a:xfrm>
            <a:off x="1174774" y="2117163"/>
            <a:ext cx="10021591" cy="3826438"/>
          </a:xfrm>
          <a:prstGeom prst="rect">
            <a:avLst/>
          </a:prstGeom>
        </p:spPr>
        <p:txBody>
          <a:bodyPr anchor="t"/>
          <a:lstStyle>
            <a:lvl1pPr marL="277813" indent="-277813"/>
            <a:lvl2pPr marL="595313" indent="-277813"/>
            <a:lvl3pPr marL="912813" indent="-277813"/>
            <a:lvl4pPr marL="1230313" indent="-277813"/>
            <a:lvl5pPr marL="1547813" indent="-277813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1174775" y="676358"/>
            <a:ext cx="7976022" cy="764448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239046267"/>
      </p:ext>
    </p:extLst>
  </p:cSld>
  <p:clrMapOvr>
    <a:masterClrMapping/>
  </p:clrMapOvr>
  <p:transition spd="med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 Page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1AC7BD-EF7C-D64E-A460-EBA917B30A3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74217" y="557213"/>
            <a:ext cx="1843568" cy="2857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1" spc="150">
                <a:latin typeface="+mj-lt"/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25DA104E-0904-4749-A6EF-780DCDE167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43263" y="885825"/>
            <a:ext cx="5105476" cy="571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1" spc="0">
                <a:latin typeface="+mj-lt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265F23A-8479-0248-9544-EA5158DD26CF}"/>
              </a:ext>
            </a:extLst>
          </p:cNvPr>
          <p:cNvCxnSpPr/>
          <p:nvPr userDrawn="1"/>
        </p:nvCxnSpPr>
        <p:spPr>
          <a:xfrm>
            <a:off x="5525507" y="1598388"/>
            <a:ext cx="1140987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09AB7F-F1F0-5442-BB04-75F2EE088FF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00911" y="2078182"/>
            <a:ext cx="5608511" cy="4008294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C02C67E-F0C2-A94D-A509-2FBCC1F987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96077" y="2078182"/>
            <a:ext cx="5608511" cy="4008294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2181B57-2B02-1D4E-B279-E79A28423B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0831" y="1739451"/>
            <a:ext cx="5608590" cy="1571858"/>
          </a:xfrm>
        </p:spPr>
        <p:txBody>
          <a:bodyPr>
            <a:normAutofit/>
          </a:bodyPr>
          <a:lstStyle>
            <a:lvl1pPr>
              <a:defRPr sz="1800">
                <a:solidFill>
                  <a:srgbClr val="55A346"/>
                </a:solidFill>
                <a:latin typeface="+mj-lt"/>
              </a:defRPr>
            </a:lvl1pPr>
            <a:lvl2pPr>
              <a:defRPr sz="1400">
                <a:solidFill>
                  <a:srgbClr val="55A346"/>
                </a:solidFill>
                <a:latin typeface="+mj-lt"/>
              </a:defRPr>
            </a:lvl2pPr>
            <a:lvl3pPr>
              <a:defRPr sz="1000">
                <a:solidFill>
                  <a:srgbClr val="55A346"/>
                </a:solidFill>
                <a:latin typeface="+mj-lt"/>
              </a:defRPr>
            </a:lvl3pPr>
            <a:lvl4pPr>
              <a:defRPr sz="900">
                <a:solidFill>
                  <a:srgbClr val="55A346"/>
                </a:solidFill>
                <a:latin typeface="+mj-lt"/>
              </a:defRPr>
            </a:lvl4pPr>
            <a:lvl5pPr>
              <a:defRPr sz="900">
                <a:solidFill>
                  <a:srgbClr val="55A346"/>
                </a:solidFill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827AD71-8A32-A643-BD91-5D38F72C073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99850" y="1739451"/>
            <a:ext cx="5608590" cy="1571858"/>
          </a:xfrm>
        </p:spPr>
        <p:txBody>
          <a:bodyPr>
            <a:normAutofit/>
          </a:bodyPr>
          <a:lstStyle>
            <a:lvl1pPr>
              <a:defRPr sz="1800">
                <a:solidFill>
                  <a:srgbClr val="55A346"/>
                </a:solidFill>
                <a:latin typeface="+mj-lt"/>
              </a:defRPr>
            </a:lvl1pPr>
            <a:lvl2pPr>
              <a:defRPr sz="1400">
                <a:solidFill>
                  <a:srgbClr val="55A346"/>
                </a:solidFill>
                <a:latin typeface="+mj-lt"/>
              </a:defRPr>
            </a:lvl2pPr>
            <a:lvl3pPr>
              <a:defRPr sz="1000">
                <a:solidFill>
                  <a:srgbClr val="55A346"/>
                </a:solidFill>
                <a:latin typeface="+mj-lt"/>
              </a:defRPr>
            </a:lvl3pPr>
            <a:lvl4pPr>
              <a:defRPr sz="900">
                <a:solidFill>
                  <a:srgbClr val="55A346"/>
                </a:solidFill>
                <a:latin typeface="+mj-lt"/>
              </a:defRPr>
            </a:lvl4pPr>
            <a:lvl5pPr>
              <a:defRPr sz="900">
                <a:solidFill>
                  <a:srgbClr val="55A346"/>
                </a:solidFill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CE8FD9A-3C21-3147-AD72-8B0D61A0F7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2548" y="0"/>
            <a:ext cx="1269453" cy="1433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41340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Text"/>
          <p:cNvSpPr txBox="1">
            <a:spLocks noGrp="1"/>
          </p:cNvSpPr>
          <p:nvPr>
            <p:ph type="title"/>
          </p:nvPr>
        </p:nvSpPr>
        <p:spPr>
          <a:xfrm>
            <a:off x="294192" y="1967097"/>
            <a:ext cx="5900043" cy="1461904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t>Title Text</a:t>
            </a:r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id="{BB97D43D-6A44-4344-AE68-07156DBE3E75}"/>
              </a:ext>
            </a:extLst>
          </p:cNvPr>
          <p:cNvGrpSpPr/>
          <p:nvPr userDrawn="1"/>
        </p:nvGrpSpPr>
        <p:grpSpPr>
          <a:xfrm>
            <a:off x="1" y="-9014"/>
            <a:ext cx="12192000" cy="1918571"/>
            <a:chOff x="1" y="-9014"/>
            <a:chExt cx="12192000" cy="1918571"/>
          </a:xfrm>
        </p:grpSpPr>
        <p:pic>
          <p:nvPicPr>
            <p:cNvPr id="4" name="Picture 12" descr="Shape, rectangle&#10;&#10;Description automatically generated">
              <a:extLst>
                <a:ext uri="{FF2B5EF4-FFF2-40B4-BE49-F238E27FC236}">
                  <a16:creationId xmlns:a16="http://schemas.microsoft.com/office/drawing/2014/main" id="{4F226703-12FF-4DAF-BFC0-BCAE2584A58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72156"/>
            <a:stretch/>
          </p:blipFill>
          <p:spPr>
            <a:xfrm>
              <a:off x="1" y="1"/>
              <a:ext cx="12192000" cy="1909556"/>
            </a:xfrm>
            <a:prstGeom prst="rect">
              <a:avLst/>
            </a:prstGeom>
          </p:spPr>
        </p:pic>
        <p:sp>
          <p:nvSpPr>
            <p:cNvPr id="5" name="文字方塊 4">
              <a:extLst>
                <a:ext uri="{FF2B5EF4-FFF2-40B4-BE49-F238E27FC236}">
                  <a16:creationId xmlns:a16="http://schemas.microsoft.com/office/drawing/2014/main" id="{06A28368-DE26-40BC-9978-47D1966C8B0E}"/>
                </a:ext>
              </a:extLst>
            </p:cNvPr>
            <p:cNvSpPr txBox="1"/>
            <p:nvPr userDrawn="1"/>
          </p:nvSpPr>
          <p:spPr>
            <a:xfrm>
              <a:off x="11353800" y="-9014"/>
              <a:ext cx="6489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>
                  <a:solidFill>
                    <a:srgbClr val="FF0000"/>
                  </a:solidFill>
                </a:rPr>
                <a:t>限閱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8590636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DD96A1F7-78DA-FA4C-BBAC-311EE6753E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ABACF4D-40E3-DD46-83D5-04B9828311C0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922165DC-DAA9-4691-A2F0-0B635DD814D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5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E97DE8A1-0C14-F64E-A85C-9A135A6622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886"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844181F-5D41-CF4D-AAF3-A5CA6467F5F9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E5536B59-2B19-4811-9317-B25EAD1501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0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C2AACC60-5BAB-0046-9329-DE216425CC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093"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D6F851C-BBEE-8646-83D3-DB6B4591DB0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8AE8C1A5-2900-4D57-A14F-51A16D18BB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91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12E38E4D-103D-614C-AB27-3007DC756C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76"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721B41E0-5A0F-9743-8E6C-6E5320A0870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31F31530-011B-4565-B145-CD26BA0A7C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91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A647EB84-E2C7-8547-B9E1-7673085653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432DFF18-99D6-1342-9498-C4328925BD71}"/>
              </a:ext>
            </a:extLst>
          </p:cNvPr>
          <p:cNvSpPr/>
          <p:nvPr userDrawn="1"/>
        </p:nvSpPr>
        <p:spPr>
          <a:xfrm>
            <a:off x="4" y="0"/>
            <a:ext cx="4670152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52494" y="2373086"/>
            <a:ext cx="3018493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52493" y="3605213"/>
            <a:ext cx="3018492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2371D90-45A7-A145-BEB4-77BA3E04E9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88818" y="2373084"/>
            <a:ext cx="4907144" cy="353907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557EE943-9ABA-034C-B45C-923EEA0E97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03154" y="2373084"/>
            <a:ext cx="1388339" cy="3539072"/>
          </a:xfrm>
        </p:spPr>
        <p:txBody>
          <a:bodyPr anchor="t" anchorCtr="0">
            <a:normAutofit/>
          </a:bodyPr>
          <a:lstStyle>
            <a:lvl1pPr marL="0" indent="0" algn="r">
              <a:buNone/>
              <a:defRPr sz="2000" b="1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5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1185A76D-0665-455C-96E7-A397F4F5A0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9809" y="491780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79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155322A-81CB-934D-B238-C1A9F83DE886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02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155322A-81CB-934D-B238-C1A9F83DE886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607D2C-02D8-D24B-9231-331A2107F8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" y="0"/>
            <a:ext cx="12192000" cy="6858000"/>
          </a:xfrm>
        </p:spPr>
        <p:txBody>
          <a:bodyPr anchor="ctr" anchorCtr="0"/>
          <a:lstStyle>
            <a:lvl1pPr marL="0" indent="0" algn="ctr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</a:lstStyle>
          <a:p>
            <a:pPr lvl="0"/>
            <a:r>
              <a:rPr lang="en-US" dirty="0"/>
              <a:t>Click to edit </a:t>
            </a:r>
          </a:p>
        </p:txBody>
      </p:sp>
    </p:spTree>
    <p:extLst>
      <p:ext uri="{BB962C8B-B14F-4D97-AF65-F5344CB8AC3E}">
        <p14:creationId xmlns:p14="http://schemas.microsoft.com/office/powerpoint/2010/main" val="293038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8D0CD127-4974-404D-B083-E8262382B4B1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85395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3605213"/>
            <a:ext cx="5785394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D2CA0EAC-3FCD-DD4C-90F5-CBD0CD0D74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2A38C21F-FEB6-4108-8303-AB00A79E40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73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FFB322"/>
              </a:gs>
              <a:gs pos="94000">
                <a:schemeClr val="accent3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934F45D-D9AA-8240-B824-1013EF43D9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8" name="圖片 7" descr="一張含有 文字 的圖片&#10;&#10;自動產生的描述">
            <a:extLst>
              <a:ext uri="{FF2B5EF4-FFF2-40B4-BE49-F238E27FC236}">
                <a16:creationId xmlns:a16="http://schemas.microsoft.com/office/drawing/2014/main" id="{065F916D-FD98-4047-94B6-68F81EC77C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68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1E78DC"/>
              </a:gs>
              <a:gs pos="94000">
                <a:schemeClr val="accent5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F3AD0E6C-925E-2141-9D37-32D4E78A43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92ECC085-EED0-400D-AE01-0469D6A93DC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3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8965CA"/>
              </a:gs>
              <a:gs pos="94000">
                <a:schemeClr val="accent6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1200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3605213"/>
            <a:ext cx="5791199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66BCBD80-0A50-1B4A-8CE3-0511568979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44ECBE0E-6A3C-4A17-8E1B-B413D12520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19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FA7CECCE-B94E-A341-8BC7-9644AC2E11FA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text 2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B0B82B77-1484-6C4B-8282-7FCD2BA203C1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圖片 7" descr="一張含有 文字 的圖片&#10;&#10;自動產生的描述">
            <a:extLst>
              <a:ext uri="{FF2B5EF4-FFF2-40B4-BE49-F238E27FC236}">
                <a16:creationId xmlns:a16="http://schemas.microsoft.com/office/drawing/2014/main" id="{BD01E6F3-76FA-47C8-B22B-93E31D435B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0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E74DFDF9-0C44-A846-9D5C-5FD51D3D726F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FFB322"/>
              </a:gs>
              <a:gs pos="94000">
                <a:schemeClr val="accent3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text 2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B0B82B77-1484-6C4B-8282-7FCD2BA203C1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片 5" descr="一張含有 文字 的圖片&#10;&#10;自動產生的描述">
            <a:extLst>
              <a:ext uri="{FF2B5EF4-FFF2-40B4-BE49-F238E27FC236}">
                <a16:creationId xmlns:a16="http://schemas.microsoft.com/office/drawing/2014/main" id="{F13881D8-9AC9-40C7-B141-D774BE631D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6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68FCD049-443C-994B-B9AB-3AA6882E5743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1E78DC"/>
              </a:gs>
              <a:gs pos="94000">
                <a:schemeClr val="accent5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text 3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9CCDD44-D98B-C749-B86B-9D904121176B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DD295D85-D537-48E0-97A7-DE9C992B75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7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5894DB69-4936-CB47-978A-B84A9B8214D3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8965CA"/>
              </a:gs>
              <a:gs pos="94000">
                <a:schemeClr val="accent6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text 4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07A1802-6DD6-0F4E-B465-6AB8F65F75A8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1BEB3879-7B2C-4859-B23A-98E78C428B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6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BC7A36FD-D200-4342-9BB4-CD30076306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D887F68-5E85-4D07-A06A-AD7BE2A8C0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14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>
            <a:extLst>
              <a:ext uri="{FF2B5EF4-FFF2-40B4-BE49-F238E27FC236}">
                <a16:creationId xmlns:a16="http://schemas.microsoft.com/office/drawing/2014/main" id="{4DD40F27-68A9-2940-AAC5-8DA417D8C5BD}"/>
              </a:ext>
            </a:extLst>
          </p:cNvPr>
          <p:cNvSpPr/>
          <p:nvPr userDrawn="1"/>
        </p:nvSpPr>
        <p:spPr>
          <a:xfrm>
            <a:off x="4" y="0"/>
            <a:ext cx="5619318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16170" y="3607681"/>
            <a:ext cx="5196113" cy="1747837"/>
          </a:xfr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optional text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3B9CDD3-D042-074E-92A5-BABFFC78A8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46800" y="1920697"/>
            <a:ext cx="1524000" cy="364067"/>
          </a:xfrm>
          <a:prstGeom prst="rect">
            <a:avLst/>
          </a:prstGeom>
        </p:spPr>
      </p:pic>
      <p:sp>
        <p:nvSpPr>
          <p:cNvPr id="23" name="Freeform 22">
            <a:extLst>
              <a:ext uri="{FF2B5EF4-FFF2-40B4-BE49-F238E27FC236}">
                <a16:creationId xmlns:a16="http://schemas.microsoft.com/office/drawing/2014/main" id="{FC03E6D1-E62D-CE44-9F77-AADF4B84575B}"/>
              </a:ext>
            </a:extLst>
          </p:cNvPr>
          <p:cNvSpPr/>
          <p:nvPr userDrawn="1"/>
        </p:nvSpPr>
        <p:spPr>
          <a:xfrm>
            <a:off x="2765412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311DD65-52A8-5347-9AB0-9E433E184401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268515" y="357124"/>
            <a:ext cx="3995354" cy="297824"/>
          </a:xfrm>
        </p:spPr>
        <p:txBody>
          <a:bodyPr>
            <a:noAutofit/>
          </a:bodyPr>
          <a:lstStyle>
            <a:lvl1pPr marL="0" indent="0">
              <a:buNone/>
              <a:defRPr sz="13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7F2FA0D-FA46-5449-A40F-86D2A2C24693}"/>
              </a:ext>
            </a:extLst>
          </p:cNvPr>
          <p:cNvSpPr/>
          <p:nvPr userDrawn="1"/>
        </p:nvSpPr>
        <p:spPr>
          <a:xfrm>
            <a:off x="6016167" y="3001653"/>
            <a:ext cx="2617680" cy="584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199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</a:t>
            </a:r>
          </a:p>
        </p:txBody>
      </p:sp>
      <p:pic>
        <p:nvPicPr>
          <p:cNvPr id="8" name="圖片 7" descr="一張含有 文字 的圖片&#10;&#10;自動產生的描述">
            <a:extLst>
              <a:ext uri="{FF2B5EF4-FFF2-40B4-BE49-F238E27FC236}">
                <a16:creationId xmlns:a16="http://schemas.microsoft.com/office/drawing/2014/main" id="{B7BEC25B-22C6-4A65-9E43-D683C4A8E1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6756" y="5880406"/>
            <a:ext cx="2387980" cy="54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74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55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person, indoor, person&#10;&#10;Description automatically generated">
            <a:extLst>
              <a:ext uri="{FF2B5EF4-FFF2-40B4-BE49-F238E27FC236}">
                <a16:creationId xmlns:a16="http://schemas.microsoft.com/office/drawing/2014/main" id="{8B02389F-C6BD-C641-A71B-7C1E23AC1A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4290" y="0"/>
            <a:ext cx="7647710" cy="6858000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8D0CD127-4974-404D-B083-E8262382B4B1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5FFCF0B7-E3D6-7C4A-81EE-347205CB99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9" name="圖片 8" descr="一張含有 文字 的圖片&#10;&#10;自動產生的描述">
            <a:extLst>
              <a:ext uri="{FF2B5EF4-FFF2-40B4-BE49-F238E27FC236}">
                <a16:creationId xmlns:a16="http://schemas.microsoft.com/office/drawing/2014/main" id="{AAA02DCA-D145-4E01-8616-630F5A04CDF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34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lose&#10;&#10;Description automatically generated">
            <a:extLst>
              <a:ext uri="{FF2B5EF4-FFF2-40B4-BE49-F238E27FC236}">
                <a16:creationId xmlns:a16="http://schemas.microsoft.com/office/drawing/2014/main" id="{B689EF09-5ABE-EB44-863B-DC79D878B2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07" y="0"/>
            <a:ext cx="12188388" cy="6858000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2B73CE67-51FB-A240-804E-BACC570896A8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5F1B5E43-C62C-0C42-B6C1-23C72E99D457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text – quote slide 6</a:t>
            </a:r>
          </a:p>
        </p:txBody>
      </p:sp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6DF45442-21EE-4C65-9E31-D04F47877A2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1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93340" y="2375554"/>
            <a:ext cx="5786849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93341" y="3607681"/>
            <a:ext cx="5786848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3B9CDD3-D042-074E-92A5-BABFFC78A8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23971" y="1920697"/>
            <a:ext cx="1524000" cy="364067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311DD65-52A8-5347-9AB0-9E433E184401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293341" y="5502561"/>
            <a:ext cx="3995354" cy="297824"/>
          </a:xfrm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Speaker name / role  / date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7A09B5F3-6FD6-8843-9E2E-E904C9FCB9C7}"/>
              </a:ext>
            </a:extLst>
          </p:cNvPr>
          <p:cNvSpPr/>
          <p:nvPr userDrawn="1"/>
        </p:nvSpPr>
        <p:spPr>
          <a:xfrm>
            <a:off x="4" y="0"/>
            <a:ext cx="4670152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FC03E6D1-E62D-CE44-9F77-AADF4B84575B}"/>
              </a:ext>
            </a:extLst>
          </p:cNvPr>
          <p:cNvSpPr/>
          <p:nvPr userDrawn="1"/>
        </p:nvSpPr>
        <p:spPr>
          <a:xfrm>
            <a:off x="1951975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9A3986-3D3C-1D4C-9608-4EFAD8608901}"/>
              </a:ext>
            </a:extLst>
          </p:cNvPr>
          <p:cNvSpPr txBox="1"/>
          <p:nvPr userDrawn="1"/>
        </p:nvSpPr>
        <p:spPr>
          <a:xfrm>
            <a:off x="4884236" y="6433756"/>
            <a:ext cx="69490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kern="1200">
                <a:solidFill>
                  <a:srgbClr val="D1D3D4"/>
                </a:solidFill>
                <a:effectLst/>
                <a:latin typeface="+mn-lt"/>
                <a:ea typeface="+mn-ea"/>
                <a:cs typeface="+mn-cs"/>
              </a:rPr>
              <a:t>CONNECT     -     COLLABORATE.    -     INNOVATE.    -     GROW.    -     PROSPER</a:t>
            </a:r>
            <a:endParaRPr lang="en-US" sz="1400">
              <a:solidFill>
                <a:srgbClr val="D1D3D4"/>
              </a:solidFill>
            </a:endParaRPr>
          </a:p>
        </p:txBody>
      </p:sp>
      <p:pic>
        <p:nvPicPr>
          <p:cNvPr id="10" name="圖片 9" descr="一張含有 文字 的圖片&#10;&#10;自動產生的描述">
            <a:extLst>
              <a:ext uri="{FF2B5EF4-FFF2-40B4-BE49-F238E27FC236}">
                <a16:creationId xmlns:a16="http://schemas.microsoft.com/office/drawing/2014/main" id="{2D861F9C-1E6D-458F-A868-C61DADA13C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9777" y="5880406"/>
            <a:ext cx="2387980" cy="54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74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55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A647EB84-E2C7-8547-B9E1-7673085653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432DFF18-99D6-1342-9498-C4328925BD71}"/>
              </a:ext>
            </a:extLst>
          </p:cNvPr>
          <p:cNvSpPr/>
          <p:nvPr userDrawn="1"/>
        </p:nvSpPr>
        <p:spPr>
          <a:xfrm>
            <a:off x="4" y="0"/>
            <a:ext cx="4670152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52494" y="2373086"/>
            <a:ext cx="3018493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52493" y="3605213"/>
            <a:ext cx="3018492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2371D90-45A7-A145-BEB4-77BA3E04E9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88818" y="2373084"/>
            <a:ext cx="4907144" cy="353907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text</a:t>
            </a:r>
          </a:p>
          <a:p>
            <a:pPr lvl="0"/>
            <a:r>
              <a:rPr lang="en-US"/>
              <a:t>Click to edit text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557EE943-9ABA-034C-B45C-923EEA0E97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03154" y="2373084"/>
            <a:ext cx="1388339" cy="3539072"/>
          </a:xfrm>
        </p:spPr>
        <p:txBody>
          <a:bodyPr anchor="t" anchorCtr="0">
            <a:normAutofit/>
          </a:bodyPr>
          <a:lstStyle>
            <a:lvl1pPr marL="0" indent="0" algn="r">
              <a:buNone/>
              <a:defRPr sz="2000" b="1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5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1185A76D-0665-455C-96E7-A397F4F5A0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9809" y="491780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45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BC7A36FD-D200-4342-9BB4-CD30076306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D887F68-5E85-4D07-A06A-AD7BE2A8C0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50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56F37642-3FB5-294D-BB14-564988AE0C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886"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2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2BA5FDA7-1BF9-EE4D-8121-28F4E2D2BB8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AC912161-9F04-4A09-9894-D9BB958987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86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6DA107EC-7168-4344-B3C6-B5BBBA21BF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093"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3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ACFA4D65-3462-DB4A-BBAD-8BE5F0F3B682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9565226B-1A86-4682-A951-D5116E9119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14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7A6A6276-0B10-4143-B801-66EF99B84F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76"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4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85188F4D-B4F3-2D4A-9EFA-ADBEC1D4387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627258F4-D934-41E5-B824-37D22AD6FF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09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rectangle&#10;&#10;Description automatically generated">
            <a:extLst>
              <a:ext uri="{FF2B5EF4-FFF2-40B4-BE49-F238E27FC236}">
                <a16:creationId xmlns:a16="http://schemas.microsoft.com/office/drawing/2014/main" id="{90FAC038-AD88-0F4C-8FAE-83FD4C47D9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comparison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2F3F34E-8CA9-504A-A84D-53210966E210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5" y="2046081"/>
            <a:ext cx="4997726" cy="414528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1921EA0B-FC01-614A-B2B1-199BC4D49036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356075" y="2046081"/>
            <a:ext cx="4997726" cy="414528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35062F24-27CF-4080-B2DC-26678373F23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12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56F37642-3FB5-294D-BB14-564988AE0C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886"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2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2BA5FDA7-1BF9-EE4D-8121-28F4E2D2BB8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AC912161-9F04-4A09-9894-D9BB958987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9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32748A7B-1891-434F-934F-A3968CFF83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2054156-B97D-0840-8852-FC8F2CCC099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F71A47E2-66B7-42F5-871E-190BCD7ADD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4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AB5B9BBC-767F-5243-9CED-53CE2CC355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886"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CC648897-36BE-144A-9F22-986074996EAB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CB5C5806-A69C-42AF-82AA-B9E43B703D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715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C87D9B66-79F9-6D40-946C-F5492A01D2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093"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AFF60E5-15A7-D541-A8B7-2E0FD8147A26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F5CDE4F0-B5C3-432F-AD63-DF78A6531B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95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8F717EB8-6CF7-3448-926E-83D4D2D79D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76"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B7D6706-CAFC-0A41-AA97-0894AB62D03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44191A2F-58B2-4820-AF80-C46911EC09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44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405555CD-0E4B-1A4C-9E87-E44D5C987F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E85D5ED-419B-1D44-9B43-2C255599AE94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/>
              <a:t>Third party content</a:t>
            </a: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38B6D4C2-02DA-41A9-B91A-74321F29F4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86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DD1FD83B-196E-374B-A6AE-08A277E982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886"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DC10BDE4-CDF2-4947-A407-5BDAD9CC10BD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/>
              <a:t>Third party content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ECA8A2F5-8120-4525-889E-3953C31982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37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87B59B9F-54ED-954D-8687-FEB391E756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093"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7B47A4D-AB04-DE46-8FA5-E9969DD3972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/>
              <a:t>Third party content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37EA1A8D-9F69-4635-AD48-AB32BC59E7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2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E9F5DFED-DC05-C94F-8B1B-BFE474340C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76"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9265511D-9EAF-BE40-83A7-74ADA390DF51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/>
              <a:t>Third party content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A204D2E0-4B88-4F93-A8A0-E6EA183964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60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DD96A1F7-78DA-FA4C-BBAC-311EE6753E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ABACF4D-40E3-DD46-83D5-04B9828311C0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922165DC-DAA9-4691-A2F0-0B635DD814D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88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E97DE8A1-0C14-F64E-A85C-9A135A6622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886"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844181F-5D41-CF4D-AAF3-A5CA6467F5F9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E5536B59-2B19-4811-9317-B25EAD1501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97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6DA107EC-7168-4344-B3C6-B5BBBA21BF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093"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3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ACFA4D65-3462-DB4A-BBAD-8BE5F0F3B682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9565226B-1A86-4682-A951-D5116E9119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5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C2AACC60-5BAB-0046-9329-DE216425CC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093"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D6F851C-BBEE-8646-83D3-DB6B4591DB0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8AE8C1A5-2900-4D57-A14F-51A16D18BB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06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12E38E4D-103D-614C-AB27-3007DC756C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76"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721B41E0-5A0F-9743-8E6C-6E5320A0870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31F31530-011B-4565-B145-CD26BA0A7C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65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155322A-81CB-934D-B238-C1A9F83DE886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06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155322A-81CB-934D-B238-C1A9F83DE886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607D2C-02D8-D24B-9231-331A2107F8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" y="0"/>
            <a:ext cx="12192000" cy="6858000"/>
          </a:xfrm>
        </p:spPr>
        <p:txBody>
          <a:bodyPr anchor="ctr" anchorCtr="0"/>
          <a:lstStyle>
            <a:lvl1pPr marL="0" indent="0" algn="ctr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</a:lstStyle>
          <a:p>
            <a:pPr lvl="0"/>
            <a:r>
              <a:rPr lang="en-US"/>
              <a:t>Click to edit </a:t>
            </a:r>
          </a:p>
        </p:txBody>
      </p:sp>
    </p:spTree>
    <p:extLst>
      <p:ext uri="{BB962C8B-B14F-4D97-AF65-F5344CB8AC3E}">
        <p14:creationId xmlns:p14="http://schemas.microsoft.com/office/powerpoint/2010/main" val="259666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8D0CD127-4974-404D-B083-E8262382B4B1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85395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3605213"/>
            <a:ext cx="5785394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D2CA0EAC-3FCD-DD4C-90F5-CBD0CD0D74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2A38C21F-FEB6-4108-8303-AB00A79E40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8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FFB322"/>
              </a:gs>
              <a:gs pos="94000">
                <a:schemeClr val="accent3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934F45D-D9AA-8240-B824-1013EF43D9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8" name="圖片 7" descr="一張含有 文字 的圖片&#10;&#10;自動產生的描述">
            <a:extLst>
              <a:ext uri="{FF2B5EF4-FFF2-40B4-BE49-F238E27FC236}">
                <a16:creationId xmlns:a16="http://schemas.microsoft.com/office/drawing/2014/main" id="{065F916D-FD98-4047-94B6-68F81EC77C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91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1E78DC"/>
              </a:gs>
              <a:gs pos="94000">
                <a:schemeClr val="accent5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F3AD0E6C-925E-2141-9D37-32D4E78A43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92ECC085-EED0-400D-AE01-0469D6A93DC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8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8965CA"/>
              </a:gs>
              <a:gs pos="94000">
                <a:schemeClr val="accent6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1200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3605213"/>
            <a:ext cx="5791199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66BCBD80-0A50-1B4A-8CE3-0511568979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44ECBE0E-6A3C-4A17-8E1B-B413D12520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9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FA7CECCE-B94E-A341-8BC7-9644AC2E11FA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text 2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B0B82B77-1484-6C4B-8282-7FCD2BA203C1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圖片 7" descr="一張含有 文字 的圖片&#10;&#10;自動產生的描述">
            <a:extLst>
              <a:ext uri="{FF2B5EF4-FFF2-40B4-BE49-F238E27FC236}">
                <a16:creationId xmlns:a16="http://schemas.microsoft.com/office/drawing/2014/main" id="{BD01E6F3-76FA-47C8-B22B-93E31D435B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7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E74DFDF9-0C44-A846-9D5C-5FD51D3D726F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FFB322"/>
              </a:gs>
              <a:gs pos="94000">
                <a:schemeClr val="accent3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text 2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B0B82B77-1484-6C4B-8282-7FCD2BA203C1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片 5" descr="一張含有 文字 的圖片&#10;&#10;自動產生的描述">
            <a:extLst>
              <a:ext uri="{FF2B5EF4-FFF2-40B4-BE49-F238E27FC236}">
                <a16:creationId xmlns:a16="http://schemas.microsoft.com/office/drawing/2014/main" id="{F13881D8-9AC9-40C7-B141-D774BE631D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9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7A6A6276-0B10-4143-B801-66EF99B84F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76"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4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85188F4D-B4F3-2D4A-9EFA-ADBEC1D4387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627258F4-D934-41E5-B824-37D22AD6FF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69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68FCD049-443C-994B-B9AB-3AA6882E5743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1E78DC"/>
              </a:gs>
              <a:gs pos="94000">
                <a:schemeClr val="accent5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text 3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9CCDD44-D98B-C749-B86B-9D904121176B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DD295D85-D537-48E0-97A7-DE9C992B75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5894DB69-4936-CB47-978A-B84A9B8214D3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8965CA"/>
              </a:gs>
              <a:gs pos="94000">
                <a:schemeClr val="accent6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text 4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07A1802-6DD6-0F4E-B465-6AB8F65F75A8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1BEB3879-7B2C-4859-B23A-98E78C428B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672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>
            <a:extLst>
              <a:ext uri="{FF2B5EF4-FFF2-40B4-BE49-F238E27FC236}">
                <a16:creationId xmlns:a16="http://schemas.microsoft.com/office/drawing/2014/main" id="{4DD40F27-68A9-2940-AAC5-8DA417D8C5BD}"/>
              </a:ext>
            </a:extLst>
          </p:cNvPr>
          <p:cNvSpPr/>
          <p:nvPr userDrawn="1"/>
        </p:nvSpPr>
        <p:spPr>
          <a:xfrm>
            <a:off x="4" y="0"/>
            <a:ext cx="5619318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16170" y="3607681"/>
            <a:ext cx="5196113" cy="1747837"/>
          </a:xfr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optional text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3B9CDD3-D042-074E-92A5-BABFFC78A8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46800" y="1920697"/>
            <a:ext cx="1524000" cy="364067"/>
          </a:xfrm>
          <a:prstGeom prst="rect">
            <a:avLst/>
          </a:prstGeom>
        </p:spPr>
      </p:pic>
      <p:sp>
        <p:nvSpPr>
          <p:cNvPr id="23" name="Freeform 22">
            <a:extLst>
              <a:ext uri="{FF2B5EF4-FFF2-40B4-BE49-F238E27FC236}">
                <a16:creationId xmlns:a16="http://schemas.microsoft.com/office/drawing/2014/main" id="{FC03E6D1-E62D-CE44-9F77-AADF4B84575B}"/>
              </a:ext>
            </a:extLst>
          </p:cNvPr>
          <p:cNvSpPr/>
          <p:nvPr userDrawn="1"/>
        </p:nvSpPr>
        <p:spPr>
          <a:xfrm>
            <a:off x="2765412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311DD65-52A8-5347-9AB0-9E433E184401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268515" y="357124"/>
            <a:ext cx="3995354" cy="297824"/>
          </a:xfrm>
        </p:spPr>
        <p:txBody>
          <a:bodyPr>
            <a:noAutofit/>
          </a:bodyPr>
          <a:lstStyle>
            <a:lvl1pPr marL="0" indent="0">
              <a:buNone/>
              <a:defRPr sz="13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7F2FA0D-FA46-5449-A40F-86D2A2C24693}"/>
              </a:ext>
            </a:extLst>
          </p:cNvPr>
          <p:cNvSpPr/>
          <p:nvPr userDrawn="1"/>
        </p:nvSpPr>
        <p:spPr>
          <a:xfrm>
            <a:off x="6016167" y="3001653"/>
            <a:ext cx="2617680" cy="584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199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</a:t>
            </a:r>
          </a:p>
        </p:txBody>
      </p:sp>
      <p:pic>
        <p:nvPicPr>
          <p:cNvPr id="8" name="圖片 7" descr="一張含有 文字 的圖片&#10;&#10;自動產生的描述">
            <a:extLst>
              <a:ext uri="{FF2B5EF4-FFF2-40B4-BE49-F238E27FC236}">
                <a16:creationId xmlns:a16="http://schemas.microsoft.com/office/drawing/2014/main" id="{B7BEC25B-22C6-4A65-9E43-D683C4A8E1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6756" y="5880406"/>
            <a:ext cx="2387980" cy="54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35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55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person, indoor, person&#10;&#10;Description automatically generated">
            <a:extLst>
              <a:ext uri="{FF2B5EF4-FFF2-40B4-BE49-F238E27FC236}">
                <a16:creationId xmlns:a16="http://schemas.microsoft.com/office/drawing/2014/main" id="{8B02389F-C6BD-C641-A71B-7C1E23AC1A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4290" y="0"/>
            <a:ext cx="7647710" cy="6858000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8D0CD127-4974-404D-B083-E8262382B4B1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5FFCF0B7-E3D6-7C4A-81EE-347205CB99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9" name="圖片 8" descr="一張含有 文字 的圖片&#10;&#10;自動產生的描述">
            <a:extLst>
              <a:ext uri="{FF2B5EF4-FFF2-40B4-BE49-F238E27FC236}">
                <a16:creationId xmlns:a16="http://schemas.microsoft.com/office/drawing/2014/main" id="{AAA02DCA-D145-4E01-8616-630F5A04CDF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00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lose&#10;&#10;Description automatically generated">
            <a:extLst>
              <a:ext uri="{FF2B5EF4-FFF2-40B4-BE49-F238E27FC236}">
                <a16:creationId xmlns:a16="http://schemas.microsoft.com/office/drawing/2014/main" id="{B689EF09-5ABE-EB44-863B-DC79D878B2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07" y="0"/>
            <a:ext cx="12188388" cy="6858000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2B73CE67-51FB-A240-804E-BACC570896A8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5F1B5E43-C62C-0C42-B6C1-23C72E99D457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text – quote slide 6</a:t>
            </a:r>
          </a:p>
        </p:txBody>
      </p:sp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6DF45442-21EE-4C65-9E31-D04F47877A2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81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7">
            <a:extLst>
              <a:ext uri="{FF2B5EF4-FFF2-40B4-BE49-F238E27FC236}">
                <a16:creationId xmlns:a16="http://schemas.microsoft.com/office/drawing/2014/main" id="{10684A96-ADA2-2546-B0C1-29E0E00DEB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176" y="0"/>
            <a:ext cx="12195176" cy="6858000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6020DE6-DFB6-7640-8F1C-53D62C0711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8545" y="2766546"/>
            <a:ext cx="9492475" cy="8203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752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PRESENTATION 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90E3B52-C245-604B-A66A-3CFF92F911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8473" y="3782219"/>
            <a:ext cx="9021731" cy="5262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PRESENTER NAME, TITLE  |  DATE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F658884-BB40-5E4A-9479-B1892C14DC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473" y="6168791"/>
            <a:ext cx="1718123" cy="41033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04F28E3-D52A-8C48-9AA5-5449B092AD29}"/>
              </a:ext>
            </a:extLst>
          </p:cNvPr>
          <p:cNvSpPr>
            <a:spLocks/>
          </p:cNvSpPr>
          <p:nvPr userDrawn="1"/>
        </p:nvSpPr>
        <p:spPr bwMode="auto">
          <a:xfrm>
            <a:off x="2647197" y="6100936"/>
            <a:ext cx="5994999" cy="474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anchor="t" anchorCtr="0">
            <a:spAutoFit/>
          </a:bodyPr>
          <a:lstStyle/>
          <a:p>
            <a:pPr defTabSz="2286686">
              <a:lnSpc>
                <a:spcPts val="3701"/>
              </a:lnSpc>
            </a:pPr>
            <a:r>
              <a:rPr lang="en-US" sz="1600" spc="150">
                <a:solidFill>
                  <a:schemeClr val="bg1"/>
                </a:solidFill>
                <a:latin typeface="+mj-lt"/>
                <a:ea typeface="Montserrat Light" charset="0"/>
                <a:cs typeface="Montserrat Light" charset="0"/>
                <a:sym typeface="Bebas Neue" charset="0"/>
              </a:rPr>
              <a:t>CONNECT  -  COLLABORATE  -  INNOVATE</a:t>
            </a:r>
          </a:p>
        </p:txBody>
      </p:sp>
    </p:spTree>
    <p:extLst>
      <p:ext uri="{BB962C8B-B14F-4D97-AF65-F5344CB8AC3E}">
        <p14:creationId xmlns:p14="http://schemas.microsoft.com/office/powerpoint/2010/main" val="265600813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45CE52-A4DE-394D-A9A8-5FACD56C793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075" y="3"/>
            <a:ext cx="1269452" cy="14334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2F02D7-1927-41D7-9A8C-ABC3D187E3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911" y="365125"/>
            <a:ext cx="11590183" cy="571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Heading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592F5D7-2E24-4DB2-A9F9-034CB6D1AA9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0911" y="1301750"/>
            <a:ext cx="11590181" cy="4907858"/>
          </a:xfrm>
          <a:prstGeom prst="rect">
            <a:avLst/>
          </a:prstGeom>
        </p:spPr>
        <p:txBody>
          <a:bodyPr/>
          <a:lstStyle>
            <a:lvl2pPr marL="514350" indent="-171450">
              <a:buFont typeface="Arial" panose="020B0604020202020204" pitchFamily="34" charset="0"/>
              <a:buChar char="‒"/>
              <a:defRPr/>
            </a:lvl2pPr>
            <a:lvl4pPr marL="1200150" indent="-171450">
              <a:buFont typeface="Arial" panose="020B0604020202020204" pitchFamily="34" charset="0"/>
              <a:buChar char="‒"/>
              <a:defRPr/>
            </a:lvl4pPr>
            <a:lvl5pPr marL="1543050" indent="-171450">
              <a:buFont typeface="Courier New" panose="02070309020205020404" pitchFamily="49" charset="0"/>
              <a:buChar char="o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40987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93340" y="2375554"/>
            <a:ext cx="5786849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93341" y="3607681"/>
            <a:ext cx="5786848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3B9CDD3-D042-074E-92A5-BABFFC78A8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23971" y="1920697"/>
            <a:ext cx="1524000" cy="364067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311DD65-52A8-5347-9AB0-9E433E184401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293341" y="5502561"/>
            <a:ext cx="3995354" cy="297824"/>
          </a:xfrm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Speaker name / role  / date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7A09B5F3-6FD6-8843-9E2E-E904C9FCB9C7}"/>
              </a:ext>
            </a:extLst>
          </p:cNvPr>
          <p:cNvSpPr/>
          <p:nvPr userDrawn="1"/>
        </p:nvSpPr>
        <p:spPr>
          <a:xfrm>
            <a:off x="4" y="0"/>
            <a:ext cx="4670152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FC03E6D1-E62D-CE44-9F77-AADF4B84575B}"/>
              </a:ext>
            </a:extLst>
          </p:cNvPr>
          <p:cNvSpPr/>
          <p:nvPr userDrawn="1"/>
        </p:nvSpPr>
        <p:spPr>
          <a:xfrm>
            <a:off x="1951975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9A3986-3D3C-1D4C-9608-4EFAD8608901}"/>
              </a:ext>
            </a:extLst>
          </p:cNvPr>
          <p:cNvSpPr txBox="1"/>
          <p:nvPr userDrawn="1"/>
        </p:nvSpPr>
        <p:spPr>
          <a:xfrm>
            <a:off x="4884236" y="6433756"/>
            <a:ext cx="69490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kern="1200">
                <a:solidFill>
                  <a:srgbClr val="D1D3D4"/>
                </a:solidFill>
                <a:effectLst/>
                <a:latin typeface="+mn-lt"/>
                <a:ea typeface="+mn-ea"/>
                <a:cs typeface="+mn-cs"/>
              </a:rPr>
              <a:t>CONNECT     -     COLLABORATE.    -     INNOVATE.    -     GROW.    -     PROSPER</a:t>
            </a:r>
            <a:endParaRPr lang="en-US" sz="1400">
              <a:solidFill>
                <a:srgbClr val="D1D3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55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551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A647EB84-E2C7-8547-B9E1-7673085653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432DFF18-99D6-1342-9498-C4328925BD71}"/>
              </a:ext>
            </a:extLst>
          </p:cNvPr>
          <p:cNvSpPr/>
          <p:nvPr userDrawn="1"/>
        </p:nvSpPr>
        <p:spPr>
          <a:xfrm>
            <a:off x="4" y="0"/>
            <a:ext cx="4670152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52494" y="2373086"/>
            <a:ext cx="3018493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52493" y="3605213"/>
            <a:ext cx="3018492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2371D90-45A7-A145-BEB4-77BA3E04E9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88818" y="2373084"/>
            <a:ext cx="4907144" cy="353907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text</a:t>
            </a:r>
          </a:p>
          <a:p>
            <a:pPr lvl="0"/>
            <a:r>
              <a:rPr lang="en-US"/>
              <a:t>Click to edit text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557EE943-9ABA-034C-B45C-923EEA0E97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03154" y="2373084"/>
            <a:ext cx="1388339" cy="3539072"/>
          </a:xfrm>
        </p:spPr>
        <p:txBody>
          <a:bodyPr anchor="t" anchorCtr="0">
            <a:normAutofit/>
          </a:bodyPr>
          <a:lstStyle>
            <a:lvl1pPr marL="0" indent="0" algn="r">
              <a:buNone/>
              <a:defRPr sz="2000" b="1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0A6642A-C6BF-8147-914C-7A4F8C10A4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0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2C883A34-E5BD-479A-9850-E37FC14FAD9D}"/>
              </a:ext>
            </a:extLst>
          </p:cNvPr>
          <p:cNvGrpSpPr/>
          <p:nvPr userDrawn="1"/>
        </p:nvGrpSpPr>
        <p:grpSpPr>
          <a:xfrm>
            <a:off x="1" y="-9014"/>
            <a:ext cx="12192000" cy="1918571"/>
            <a:chOff x="1" y="-9014"/>
            <a:chExt cx="12192000" cy="1918571"/>
          </a:xfrm>
        </p:grpSpPr>
        <p:pic>
          <p:nvPicPr>
            <p:cNvPr id="13" name="Picture 12" descr="Shape, rectangle&#10;&#10;Description automatically generated">
              <a:extLst>
                <a:ext uri="{FF2B5EF4-FFF2-40B4-BE49-F238E27FC236}">
                  <a16:creationId xmlns:a16="http://schemas.microsoft.com/office/drawing/2014/main" id="{BC7A36FD-D200-4342-9BB4-CD300763062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72156"/>
            <a:stretch/>
          </p:blipFill>
          <p:spPr>
            <a:xfrm>
              <a:off x="1" y="1"/>
              <a:ext cx="12192000" cy="1909556"/>
            </a:xfrm>
            <a:prstGeom prst="rect">
              <a:avLst/>
            </a:prstGeom>
          </p:spPr>
        </p:pic>
        <p:sp>
          <p:nvSpPr>
            <p:cNvPr id="3" name="文字方塊 2"/>
            <p:cNvSpPr txBox="1"/>
            <p:nvPr userDrawn="1"/>
          </p:nvSpPr>
          <p:spPr>
            <a:xfrm>
              <a:off x="11353800" y="-9014"/>
              <a:ext cx="6489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>
                  <a:solidFill>
                    <a:srgbClr val="FF0000"/>
                  </a:solidFill>
                </a:rPr>
                <a:t>限閱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979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rectangle&#10;&#10;Description automatically generated">
            <a:extLst>
              <a:ext uri="{FF2B5EF4-FFF2-40B4-BE49-F238E27FC236}">
                <a16:creationId xmlns:a16="http://schemas.microsoft.com/office/drawing/2014/main" id="{90FAC038-AD88-0F4C-8FAE-83FD4C47D9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comparison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2F3F34E-8CA9-504A-A84D-53210966E210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5" y="2046081"/>
            <a:ext cx="4997726" cy="414528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1921EA0B-FC01-614A-B2B1-199BC4D49036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356075" y="2046081"/>
            <a:ext cx="4997726" cy="414528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35062F24-27CF-4080-B2DC-26678373F23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14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56F37642-3FB5-294D-BB14-564988AE0C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886"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2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2BA5FDA7-1BF9-EE4D-8121-28F4E2D2BB8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818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96115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6DA107EC-7168-4344-B3C6-B5BBBA21BF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093"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3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ACFA4D65-3462-DB4A-BBAD-8BE5F0F3B682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80132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7A6A6276-0B10-4143-B801-66EF99B84F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76"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4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85188F4D-B4F3-2D4A-9EFA-ADBEC1D4387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06570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rectangle&#10;&#10;Description automatically generated">
            <a:extLst>
              <a:ext uri="{FF2B5EF4-FFF2-40B4-BE49-F238E27FC236}">
                <a16:creationId xmlns:a16="http://schemas.microsoft.com/office/drawing/2014/main" id="{90FAC038-AD88-0F4C-8FAE-83FD4C47D9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comparison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2F3F34E-8CA9-504A-A84D-53210966E210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5" y="2046081"/>
            <a:ext cx="4997726" cy="414528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1921EA0B-FC01-614A-B2B1-199BC4D49036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356075" y="2046081"/>
            <a:ext cx="4997726" cy="414528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文字方塊 15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56249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32748A7B-1891-434F-934F-A3968CFF83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2054156-B97D-0840-8852-FC8F2CCC099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46196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AB5B9BBC-767F-5243-9CED-53CE2CC355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886"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CC648897-36BE-144A-9F22-986074996EAB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10" name="文字方塊 9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74779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C87D9B66-79F9-6D40-946C-F5492A01D2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093"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AFF60E5-15A7-D541-A8B7-2E0FD8147A26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10" name="文字方塊 9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91363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8F717EB8-6CF7-3448-926E-83D4D2D79D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76"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B7D6706-CAFC-0A41-AA97-0894AB62D03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10" name="文字方塊 9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71079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405555CD-0E4B-1A4C-9E87-E44D5C987F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E85D5ED-419B-1D44-9B43-2C255599AE94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/>
              <a:t>Third party content</a:t>
            </a:r>
          </a:p>
        </p:txBody>
      </p:sp>
      <p:sp>
        <p:nvSpPr>
          <p:cNvPr id="16" name="文字方塊 15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50143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DD1FD83B-196E-374B-A6AE-08A277E982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886"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DC10BDE4-CDF2-4947-A407-5BDAD9CC10BD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/>
              <a:t>Third party content</a:t>
            </a:r>
          </a:p>
        </p:txBody>
      </p:sp>
    </p:spTree>
    <p:extLst>
      <p:ext uri="{BB962C8B-B14F-4D97-AF65-F5344CB8AC3E}">
        <p14:creationId xmlns:p14="http://schemas.microsoft.com/office/powerpoint/2010/main" val="106762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32748A7B-1891-434F-934F-A3968CFF83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2054156-B97D-0840-8852-FC8F2CCC099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F71A47E2-66B7-42F5-871E-190BCD7ADD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21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87B59B9F-54ED-954D-8687-FEB391E756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093"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7B47A4D-AB04-DE46-8FA5-E9969DD3972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/>
              <a:t>Third party content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428818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E9F5DFED-DC05-C94F-8B1B-BFE474340C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76"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9265511D-9EAF-BE40-83A7-74ADA390DF51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/>
              <a:t>Third party content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26140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DD96A1F7-78DA-FA4C-BBAC-311EE6753E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ABACF4D-40E3-DD46-83D5-04B9828311C0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9" name="文字方塊 8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63907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E97DE8A1-0C14-F64E-A85C-9A135A6622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886"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844181F-5D41-CF4D-AAF3-A5CA6467F5F9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文字方塊 7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17758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C2AACC60-5BAB-0046-9329-DE216425CC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093"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D6F851C-BBEE-8646-83D3-DB6B4591DB0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文字方塊 7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15472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12E38E4D-103D-614C-AB27-3007DC756C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76"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721B41E0-5A0F-9743-8E6C-6E5320A0870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文字方塊 7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7754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93340" y="2375554"/>
            <a:ext cx="5786849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93341" y="3607681"/>
            <a:ext cx="5786848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3B9CDD3-D042-074E-92A5-BABFFC78A8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971" y="1920697"/>
            <a:ext cx="1524000" cy="364067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311DD65-52A8-5347-9AB0-9E433E184401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293341" y="5502561"/>
            <a:ext cx="3995354" cy="297824"/>
          </a:xfrm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Speaker name / role  / date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7A09B5F3-6FD6-8843-9E2E-E904C9FCB9C7}"/>
              </a:ext>
            </a:extLst>
          </p:cNvPr>
          <p:cNvSpPr/>
          <p:nvPr userDrawn="1"/>
        </p:nvSpPr>
        <p:spPr>
          <a:xfrm>
            <a:off x="4" y="0"/>
            <a:ext cx="4670152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FC03E6D1-E62D-CE44-9F77-AADF4B84575B}"/>
              </a:ext>
            </a:extLst>
          </p:cNvPr>
          <p:cNvSpPr/>
          <p:nvPr userDrawn="1"/>
        </p:nvSpPr>
        <p:spPr>
          <a:xfrm>
            <a:off x="1951975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9A3986-3D3C-1D4C-9608-4EFAD8608901}"/>
              </a:ext>
            </a:extLst>
          </p:cNvPr>
          <p:cNvSpPr txBox="1"/>
          <p:nvPr userDrawn="1"/>
        </p:nvSpPr>
        <p:spPr>
          <a:xfrm>
            <a:off x="4884236" y="6433756"/>
            <a:ext cx="69490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kern="1200">
                <a:solidFill>
                  <a:srgbClr val="D1D3D4"/>
                </a:solidFill>
                <a:effectLst/>
                <a:latin typeface="+mn-lt"/>
                <a:ea typeface="+mn-ea"/>
                <a:cs typeface="+mn-cs"/>
              </a:rPr>
              <a:t>CONNECT     -     COLLABORATE.    -     INNOVATE.    -     GROW.    -     PROSPER</a:t>
            </a:r>
            <a:endParaRPr lang="en-US" sz="1400">
              <a:solidFill>
                <a:srgbClr val="D1D3D4"/>
              </a:solidFill>
            </a:endParaRPr>
          </a:p>
        </p:txBody>
      </p:sp>
      <p:sp>
        <p:nvSpPr>
          <p:cNvPr id="10" name="文字方塊 9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00468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551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A647EB84-E2C7-8547-B9E1-7673085653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432DFF18-99D6-1342-9498-C4328925BD71}"/>
              </a:ext>
            </a:extLst>
          </p:cNvPr>
          <p:cNvSpPr/>
          <p:nvPr userDrawn="1"/>
        </p:nvSpPr>
        <p:spPr>
          <a:xfrm>
            <a:off x="4" y="0"/>
            <a:ext cx="4670152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52494" y="2373086"/>
            <a:ext cx="3018493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52493" y="3605213"/>
            <a:ext cx="3018492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2371D90-45A7-A145-BEB4-77BA3E04E9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88818" y="2373084"/>
            <a:ext cx="4907144" cy="353907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text</a:t>
            </a:r>
          </a:p>
          <a:p>
            <a:pPr lvl="0"/>
            <a:r>
              <a:rPr lang="en-US"/>
              <a:t>Click to edit text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557EE943-9ABA-034C-B45C-923EEA0E97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03154" y="2373084"/>
            <a:ext cx="1388339" cy="3539072"/>
          </a:xfrm>
        </p:spPr>
        <p:txBody>
          <a:bodyPr anchor="t" anchorCtr="0">
            <a:normAutofit/>
          </a:bodyPr>
          <a:lstStyle>
            <a:lvl1pPr marL="0" indent="0" algn="r">
              <a:buNone/>
              <a:defRPr sz="2000" b="1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0A6642A-C6BF-8147-914C-7A4F8C10A49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040" y="603712"/>
            <a:ext cx="1066800" cy="254847"/>
          </a:xfrm>
          <a:prstGeom prst="rect">
            <a:avLst/>
          </a:prstGeom>
        </p:spPr>
      </p:pic>
      <p:sp>
        <p:nvSpPr>
          <p:cNvPr id="10" name="文字方塊 9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09529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BC7A36FD-D200-4342-9BB4-CD30076306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文字方塊 13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99836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56F37642-3FB5-294D-BB14-564988AE0C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2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2BA5FDA7-1BF9-EE4D-8121-28F4E2D2BB8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8988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AB5B9BBC-767F-5243-9CED-53CE2CC355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886"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CC648897-36BE-144A-9F22-986074996EAB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CB5C5806-A69C-42AF-82AA-B9E43B703D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9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6DA107EC-7168-4344-B3C6-B5BBBA21BF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3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ACFA4D65-3462-DB4A-BBAD-8BE5F0F3B682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63703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7A6A6276-0B10-4143-B801-66EF99B84F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4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85188F4D-B4F3-2D4A-9EFA-ADBEC1D4387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12511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rectangle&#10;&#10;Description automatically generated">
            <a:extLst>
              <a:ext uri="{FF2B5EF4-FFF2-40B4-BE49-F238E27FC236}">
                <a16:creationId xmlns:a16="http://schemas.microsoft.com/office/drawing/2014/main" id="{90FAC038-AD88-0F4C-8FAE-83FD4C47D9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comparison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2F3F34E-8CA9-504A-A84D-53210966E210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5" y="2046081"/>
            <a:ext cx="4997726" cy="414528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1921EA0B-FC01-614A-B2B1-199BC4D49036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356075" y="2046081"/>
            <a:ext cx="4997726" cy="414528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文字方塊 15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6399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32748A7B-1891-434F-934F-A3968CFF83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2054156-B97D-0840-8852-FC8F2CCC099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428251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AB5B9BBC-767F-5243-9CED-53CE2CC355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CC648897-36BE-144A-9F22-986074996EAB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10" name="文字方塊 9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68589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C87D9B66-79F9-6D40-946C-F5492A01D2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AFF60E5-15A7-D541-A8B7-2E0FD8147A26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10" name="文字方塊 9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25378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8F717EB8-6CF7-3448-926E-83D4D2D79D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B7D6706-CAFC-0A41-AA97-0894AB62D03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10" name="文字方塊 9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156549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ird Party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405555CD-0E4B-1A4C-9E87-E44D5C987F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E85D5ED-419B-1D44-9B43-2C255599AE94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/>
              <a:t>Third party content</a:t>
            </a:r>
          </a:p>
        </p:txBody>
      </p:sp>
      <p:sp>
        <p:nvSpPr>
          <p:cNvPr id="16" name="文字方塊 15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358476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ird Party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DD1FD83B-196E-374B-A6AE-08A277E982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DC10BDE4-CDF2-4947-A407-5BDAD9CC10BD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/>
              <a:t>Third party content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265390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ird Party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87B59B9F-54ED-954D-8687-FEB391E756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7B47A4D-AB04-DE46-8FA5-E9969DD3972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F3AB16A-2A4E-174B-AAC6-01572C21F1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0260" y="482157"/>
            <a:ext cx="914400" cy="21844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/>
              <a:t>Third party content</a:t>
            </a:r>
          </a:p>
        </p:txBody>
      </p:sp>
      <p:sp>
        <p:nvSpPr>
          <p:cNvPr id="13" name="文字方塊 12"/>
          <p:cNvSpPr txBox="1"/>
          <p:nvPr userDrawn="1"/>
        </p:nvSpPr>
        <p:spPr>
          <a:xfrm>
            <a:off x="11353800" y="-9014"/>
            <a:ext cx="648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>
                <a:solidFill>
                  <a:srgbClr val="FF0000"/>
                </a:solidFill>
              </a:rPr>
              <a:t>限閱</a:t>
            </a:r>
          </a:p>
        </p:txBody>
      </p:sp>
    </p:spTree>
    <p:extLst>
      <p:ext uri="{BB962C8B-B14F-4D97-AF65-F5344CB8AC3E}">
        <p14:creationId xmlns:p14="http://schemas.microsoft.com/office/powerpoint/2010/main" val="7584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26" Type="http://schemas.openxmlformats.org/officeDocument/2006/relationships/slideLayout" Target="../slideLayouts/slideLayout58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34" Type="http://schemas.openxmlformats.org/officeDocument/2006/relationships/slideLayout" Target="../slideLayouts/slideLayout66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5" Type="http://schemas.openxmlformats.org/officeDocument/2006/relationships/slideLayout" Target="../slideLayouts/slideLayout57.xml"/><Relationship Id="rId33" Type="http://schemas.openxmlformats.org/officeDocument/2006/relationships/slideLayout" Target="../slideLayouts/slideLayout65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29" Type="http://schemas.openxmlformats.org/officeDocument/2006/relationships/slideLayout" Target="../slideLayouts/slideLayout61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56.xml"/><Relationship Id="rId32" Type="http://schemas.openxmlformats.org/officeDocument/2006/relationships/slideLayout" Target="../slideLayouts/slideLayout64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55.xml"/><Relationship Id="rId28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31" Type="http://schemas.openxmlformats.org/officeDocument/2006/relationships/slideLayout" Target="../slideLayouts/slideLayout63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Relationship Id="rId27" Type="http://schemas.openxmlformats.org/officeDocument/2006/relationships/slideLayout" Target="../slideLayouts/slideLayout59.xml"/><Relationship Id="rId30" Type="http://schemas.openxmlformats.org/officeDocument/2006/relationships/slideLayout" Target="../slideLayouts/slideLayout62.xml"/><Relationship Id="rId35" Type="http://schemas.openxmlformats.org/officeDocument/2006/relationships/theme" Target="../theme/theme2.xml"/><Relationship Id="rId8" Type="http://schemas.openxmlformats.org/officeDocument/2006/relationships/slideLayout" Target="../slideLayouts/slideLayout40.xml"/></Relationships>
</file>

<file path=ppt/slideMasters/_rels/slideMaster3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92.xml"/><Relationship Id="rId21" Type="http://schemas.openxmlformats.org/officeDocument/2006/relationships/slideLayout" Target="../slideLayouts/slideLayout87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63" Type="http://schemas.openxmlformats.org/officeDocument/2006/relationships/slideLayout" Target="../slideLayouts/slideLayout129.xml"/><Relationship Id="rId68" Type="http://schemas.openxmlformats.org/officeDocument/2006/relationships/slideLayout" Target="../slideLayouts/slideLayout134.xml"/><Relationship Id="rId84" Type="http://schemas.openxmlformats.org/officeDocument/2006/relationships/slideLayout" Target="../slideLayouts/slideLayout150.xml"/><Relationship Id="rId89" Type="http://schemas.openxmlformats.org/officeDocument/2006/relationships/slideLayout" Target="../slideLayouts/slideLayout155.xml"/><Relationship Id="rId1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77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53" Type="http://schemas.openxmlformats.org/officeDocument/2006/relationships/slideLayout" Target="../slideLayouts/slideLayout119.xml"/><Relationship Id="rId58" Type="http://schemas.openxmlformats.org/officeDocument/2006/relationships/slideLayout" Target="../slideLayouts/slideLayout124.xml"/><Relationship Id="rId74" Type="http://schemas.openxmlformats.org/officeDocument/2006/relationships/slideLayout" Target="../slideLayouts/slideLayout140.xml"/><Relationship Id="rId79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71.xml"/><Relationship Id="rId90" Type="http://schemas.openxmlformats.org/officeDocument/2006/relationships/slideLayout" Target="../slideLayouts/slideLayout156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64" Type="http://schemas.openxmlformats.org/officeDocument/2006/relationships/slideLayout" Target="../slideLayouts/slideLayout130.xml"/><Relationship Id="rId69" Type="http://schemas.openxmlformats.org/officeDocument/2006/relationships/slideLayout" Target="../slideLayouts/slideLayout135.xml"/><Relationship Id="rId77" Type="http://schemas.openxmlformats.org/officeDocument/2006/relationships/slideLayout" Target="../slideLayouts/slideLayout143.xm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72" Type="http://schemas.openxmlformats.org/officeDocument/2006/relationships/slideLayout" Target="../slideLayouts/slideLayout138.xml"/><Relationship Id="rId80" Type="http://schemas.openxmlformats.org/officeDocument/2006/relationships/slideLayout" Target="../slideLayouts/slideLayout146.xml"/><Relationship Id="rId85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59" Type="http://schemas.openxmlformats.org/officeDocument/2006/relationships/slideLayout" Target="../slideLayouts/slideLayout125.xml"/><Relationship Id="rId67" Type="http://schemas.openxmlformats.org/officeDocument/2006/relationships/slideLayout" Target="../slideLayouts/slideLayout133.xml"/><Relationship Id="rId20" Type="http://schemas.openxmlformats.org/officeDocument/2006/relationships/slideLayout" Target="../slideLayouts/slideLayout86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62" Type="http://schemas.openxmlformats.org/officeDocument/2006/relationships/slideLayout" Target="../slideLayouts/slideLayout128.xml"/><Relationship Id="rId70" Type="http://schemas.openxmlformats.org/officeDocument/2006/relationships/slideLayout" Target="../slideLayouts/slideLayout136.xml"/><Relationship Id="rId75" Type="http://schemas.openxmlformats.org/officeDocument/2006/relationships/slideLayout" Target="../slideLayouts/slideLayout141.xml"/><Relationship Id="rId83" Type="http://schemas.openxmlformats.org/officeDocument/2006/relationships/slideLayout" Target="../slideLayouts/slideLayout149.xml"/><Relationship Id="rId88" Type="http://schemas.openxmlformats.org/officeDocument/2006/relationships/slideLayout" Target="../slideLayouts/slideLayout154.xml"/><Relationship Id="rId91" Type="http://schemas.openxmlformats.org/officeDocument/2006/relationships/theme" Target="../theme/theme3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76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Relationship Id="rId60" Type="http://schemas.openxmlformats.org/officeDocument/2006/relationships/slideLayout" Target="../slideLayouts/slideLayout126.xml"/><Relationship Id="rId65" Type="http://schemas.openxmlformats.org/officeDocument/2006/relationships/slideLayout" Target="../slideLayouts/slideLayout131.xml"/><Relationship Id="rId73" Type="http://schemas.openxmlformats.org/officeDocument/2006/relationships/slideLayout" Target="../slideLayouts/slideLayout139.xml"/><Relationship Id="rId78" Type="http://schemas.openxmlformats.org/officeDocument/2006/relationships/slideLayout" Target="../slideLayouts/slideLayout144.xml"/><Relationship Id="rId81" Type="http://schemas.openxmlformats.org/officeDocument/2006/relationships/slideLayout" Target="../slideLayouts/slideLayout147.xml"/><Relationship Id="rId86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39" Type="http://schemas.openxmlformats.org/officeDocument/2006/relationships/slideLayout" Target="../slideLayouts/slideLayout105.xml"/><Relationship Id="rId34" Type="http://schemas.openxmlformats.org/officeDocument/2006/relationships/slideLayout" Target="../slideLayouts/slideLayout100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76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73.xml"/><Relationship Id="rId71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68.xml"/><Relationship Id="rId29" Type="http://schemas.openxmlformats.org/officeDocument/2006/relationships/slideLayout" Target="../slideLayouts/slideLayout95.xml"/><Relationship Id="rId24" Type="http://schemas.openxmlformats.org/officeDocument/2006/relationships/slideLayout" Target="../slideLayouts/slideLayout90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66" Type="http://schemas.openxmlformats.org/officeDocument/2006/relationships/slideLayout" Target="../slideLayouts/slideLayout132.xml"/><Relationship Id="rId87" Type="http://schemas.openxmlformats.org/officeDocument/2006/relationships/slideLayout" Target="../slideLayouts/slideLayout153.xml"/><Relationship Id="rId61" Type="http://schemas.openxmlformats.org/officeDocument/2006/relationships/slideLayout" Target="../slideLayouts/slideLayout127.xml"/><Relationship Id="rId82" Type="http://schemas.openxmlformats.org/officeDocument/2006/relationships/slideLayout" Target="../slideLayouts/slideLayout148.xml"/><Relationship Id="rId19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C856DDE-C81A-E447-89C0-33C161BF8032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547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</p:sldLayoutIdLst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hf hdr="0"/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C856DDE-C81A-E447-89C0-33C161BF8032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406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  <p:sldLayoutId id="2147483723" r:id="rId18"/>
    <p:sldLayoutId id="2147483724" r:id="rId19"/>
    <p:sldLayoutId id="2147483725" r:id="rId20"/>
    <p:sldLayoutId id="2147483726" r:id="rId21"/>
    <p:sldLayoutId id="2147483727" r:id="rId22"/>
    <p:sldLayoutId id="2147483728" r:id="rId23"/>
    <p:sldLayoutId id="2147483729" r:id="rId24"/>
    <p:sldLayoutId id="2147483730" r:id="rId25"/>
    <p:sldLayoutId id="2147483731" r:id="rId26"/>
    <p:sldLayoutId id="2147483732" r:id="rId27"/>
    <p:sldLayoutId id="2147483733" r:id="rId28"/>
    <p:sldLayoutId id="2147483734" r:id="rId29"/>
    <p:sldLayoutId id="2147483735" r:id="rId30"/>
    <p:sldLayoutId id="2147483736" r:id="rId31"/>
    <p:sldLayoutId id="2147483737" r:id="rId32"/>
    <p:sldLayoutId id="2147483738" r:id="rId33"/>
    <p:sldLayoutId id="2147483740" r:id="rId34"/>
  </p:sldLayoutIdLst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hf hdr="0"/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C856DDE-C81A-E447-89C0-33C161BF8032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560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  <p:sldLayoutId id="2147483756" r:id="rId15"/>
    <p:sldLayoutId id="2147483757" r:id="rId16"/>
    <p:sldLayoutId id="2147483758" r:id="rId17"/>
    <p:sldLayoutId id="2147483759" r:id="rId18"/>
    <p:sldLayoutId id="2147483760" r:id="rId19"/>
    <p:sldLayoutId id="2147483761" r:id="rId20"/>
    <p:sldLayoutId id="2147483762" r:id="rId21"/>
    <p:sldLayoutId id="2147483763" r:id="rId22"/>
    <p:sldLayoutId id="2147483764" r:id="rId23"/>
    <p:sldLayoutId id="2147483765" r:id="rId24"/>
    <p:sldLayoutId id="2147483766" r:id="rId25"/>
    <p:sldLayoutId id="2147483767" r:id="rId26"/>
    <p:sldLayoutId id="2147483768" r:id="rId27"/>
    <p:sldLayoutId id="2147483769" r:id="rId28"/>
    <p:sldLayoutId id="2147483770" r:id="rId29"/>
    <p:sldLayoutId id="2147483771" r:id="rId30"/>
    <p:sldLayoutId id="2147483772" r:id="rId31"/>
    <p:sldLayoutId id="2147483773" r:id="rId32"/>
    <p:sldLayoutId id="2147483774" r:id="rId33"/>
    <p:sldLayoutId id="2147483775" r:id="rId34"/>
    <p:sldLayoutId id="2147483776" r:id="rId35"/>
    <p:sldLayoutId id="2147483777" r:id="rId36"/>
    <p:sldLayoutId id="2147483778" r:id="rId37"/>
    <p:sldLayoutId id="2147483779" r:id="rId38"/>
    <p:sldLayoutId id="2147483780" r:id="rId39"/>
    <p:sldLayoutId id="2147483781" r:id="rId40"/>
    <p:sldLayoutId id="2147483782" r:id="rId41"/>
    <p:sldLayoutId id="2147483783" r:id="rId42"/>
    <p:sldLayoutId id="2147483784" r:id="rId43"/>
    <p:sldLayoutId id="2147483785" r:id="rId44"/>
    <p:sldLayoutId id="2147483786" r:id="rId45"/>
    <p:sldLayoutId id="2147483787" r:id="rId46"/>
    <p:sldLayoutId id="2147483788" r:id="rId47"/>
    <p:sldLayoutId id="2147483789" r:id="rId48"/>
    <p:sldLayoutId id="2147483790" r:id="rId49"/>
    <p:sldLayoutId id="2147483791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799" r:id="rId58"/>
    <p:sldLayoutId id="2147483800" r:id="rId59"/>
    <p:sldLayoutId id="2147483801" r:id="rId60"/>
    <p:sldLayoutId id="2147483802" r:id="rId61"/>
    <p:sldLayoutId id="2147483803" r:id="rId62"/>
    <p:sldLayoutId id="2147483804" r:id="rId63"/>
    <p:sldLayoutId id="2147483805" r:id="rId64"/>
    <p:sldLayoutId id="2147483806" r:id="rId65"/>
    <p:sldLayoutId id="2147483807" r:id="rId66"/>
    <p:sldLayoutId id="2147483808" r:id="rId67"/>
    <p:sldLayoutId id="2147483809" r:id="rId68"/>
    <p:sldLayoutId id="2147483810" r:id="rId69"/>
    <p:sldLayoutId id="2147483811" r:id="rId70"/>
    <p:sldLayoutId id="2147483812" r:id="rId71"/>
    <p:sldLayoutId id="2147483813" r:id="rId72"/>
    <p:sldLayoutId id="2147483814" r:id="rId73"/>
    <p:sldLayoutId id="2147483815" r:id="rId74"/>
    <p:sldLayoutId id="2147483816" r:id="rId75"/>
    <p:sldLayoutId id="2147483817" r:id="rId76"/>
    <p:sldLayoutId id="2147483818" r:id="rId77"/>
    <p:sldLayoutId id="2147483819" r:id="rId78"/>
    <p:sldLayoutId id="2147483820" r:id="rId79"/>
    <p:sldLayoutId id="2147483821" r:id="rId80"/>
    <p:sldLayoutId id="2147483822" r:id="rId81"/>
    <p:sldLayoutId id="2147483823" r:id="rId82"/>
    <p:sldLayoutId id="2147483824" r:id="rId83"/>
    <p:sldLayoutId id="2147483825" r:id="rId84"/>
    <p:sldLayoutId id="2147483826" r:id="rId85"/>
    <p:sldLayoutId id="2147483827" r:id="rId86"/>
    <p:sldLayoutId id="2147483828" r:id="rId87"/>
    <p:sldLayoutId id="2147483829" r:id="rId88"/>
    <p:sldLayoutId id="2147483830" r:id="rId89"/>
    <p:sldLayoutId id="2147483831" r:id="rId90"/>
  </p:sldLayoutIdLst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hf hdr="0"/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B09BAE8D-35B5-460A-B09D-E3123A972EFE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03516" y="4224607"/>
            <a:ext cx="4251346" cy="565871"/>
          </a:xfrm>
        </p:spPr>
        <p:txBody>
          <a:bodyPr/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Liaison Report</a:t>
            </a:r>
          </a:p>
        </p:txBody>
      </p:sp>
      <p:sp>
        <p:nvSpPr>
          <p:cNvPr id="4" name="Rectangle 3"/>
          <p:cNvSpPr/>
          <p:nvPr/>
        </p:nvSpPr>
        <p:spPr>
          <a:xfrm>
            <a:off x="5303516" y="2382254"/>
            <a:ext cx="688848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spcBef>
                <a:spcPts val="2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Arial Black" panose="020B0A04020102020204" pitchFamily="34" charset="0"/>
              </a:rPr>
              <a:t>I&amp;C</a:t>
            </a:r>
            <a:br>
              <a:rPr lang="en-US" altLang="zh-CN" sz="3200" b="1" dirty="0">
                <a:solidFill>
                  <a:srgbClr val="000000"/>
                </a:solidFill>
                <a:latin typeface="Arial Black" panose="020B0A04020102020204" pitchFamily="34" charset="0"/>
              </a:rPr>
            </a:br>
            <a:r>
              <a:rPr lang="en-US" altLang="zh-CN" sz="3200" b="1" dirty="0">
                <a:solidFill>
                  <a:srgbClr val="000000"/>
                </a:solidFill>
                <a:latin typeface="Arial Black" panose="020B0A04020102020204" pitchFamily="34" charset="0"/>
              </a:rPr>
              <a:t>Global Technical Committee</a:t>
            </a:r>
          </a:p>
        </p:txBody>
      </p:sp>
      <p:sp>
        <p:nvSpPr>
          <p:cNvPr id="6" name="Rectangle 5"/>
          <p:cNvSpPr/>
          <p:nvPr/>
        </p:nvSpPr>
        <p:spPr>
          <a:xfrm>
            <a:off x="5303515" y="4834131"/>
            <a:ext cx="58129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Cheryl Chuang</a:t>
            </a:r>
            <a:r>
              <a:rPr lang="zh-CN" altLang="en-US" sz="2400" dirty="0"/>
              <a:t>丨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November 2024 – v1</a:t>
            </a:r>
          </a:p>
        </p:txBody>
      </p:sp>
      <p:sp>
        <p:nvSpPr>
          <p:cNvPr id="2" name="矩形 1"/>
          <p:cNvSpPr/>
          <p:nvPr/>
        </p:nvSpPr>
        <p:spPr>
          <a:xfrm>
            <a:off x="5303516" y="3320217"/>
            <a:ext cx="642281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Arial Black" panose="020B0A04020102020204" pitchFamily="34" charset="0"/>
              </a:rPr>
              <a:t>Taiwan TC Chapter</a:t>
            </a:r>
            <a:br>
              <a:rPr lang="en-US" altLang="zh-CN" sz="3200" b="1" dirty="0">
                <a:solidFill>
                  <a:srgbClr val="000000"/>
                </a:solidFill>
                <a:latin typeface="Arial Black" panose="020B0A04020102020204" pitchFamily="34" charset="0"/>
              </a:rPr>
            </a:b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2036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9A6E71D-DB42-3262-1D76-70ABD4033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200" dirty="0">
                <a:latin typeface="Arial"/>
                <a:ea typeface="Verdana"/>
                <a:cs typeface="Arial"/>
              </a:rPr>
              <a:t>Task Force Highlights</a:t>
            </a:r>
            <a:endParaRPr lang="zh-TW" altLang="en-US" dirty="0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F1CFC96D-A144-CBC2-BEAA-2144F921A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262EBD-75BF-4C4D-BCCC-F836AE4FCF31}" type="datetime1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4/2/2025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1049F9B8-6D52-D564-D2DC-DF12AA6FD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E5F0F561-BD7A-9162-9318-3678CDDC6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FD5370-6D15-1944-82FE-073ED003FB7C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FAAB3C91-8687-0E6E-A096-AE53B2230454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6AD6C094-4FBC-BAC9-476B-3348AB4538F6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altLang="zh-TW" dirty="0"/>
              <a:t>Equipment Edge Computing Data Governance (EEDG) Task Force</a:t>
            </a:r>
          </a:p>
          <a:p>
            <a:pPr marL="0" indent="0">
              <a:buNone/>
            </a:pPr>
            <a:r>
              <a:rPr lang="en-US" altLang="zh-TW" dirty="0"/>
              <a:t>Ballot will keep wait for EDP ballot get A&amp;R review and approval to publish, then we could submit ballot for voting cycle.</a:t>
            </a:r>
          </a:p>
          <a:p>
            <a:pPr marL="0" indent="0">
              <a:buNone/>
            </a:pPr>
            <a:endParaRPr lang="en-US" altLang="zh-TW" dirty="0"/>
          </a:p>
          <a:p>
            <a:r>
              <a:rPr lang="en-US" altLang="zh-TW" dirty="0"/>
              <a:t>Fab and Equipment Information Security Task Force</a:t>
            </a:r>
          </a:p>
          <a:p>
            <a:pPr marL="0" indent="0">
              <a:buNone/>
            </a:pPr>
            <a:r>
              <a:rPr lang="en-US" altLang="zh-TW" dirty="0"/>
              <a:t>To approve the SNARF of Major Revision of E187 - Specification for Cybersecurity of Fab Equipment</a:t>
            </a:r>
            <a:endParaRPr lang="zh-TW" altLang="en-US" dirty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7011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574" y="528682"/>
            <a:ext cx="8055651" cy="808976"/>
          </a:xfrm>
        </p:spPr>
        <p:txBody>
          <a:bodyPr/>
          <a:lstStyle/>
          <a:p>
            <a:r>
              <a:rPr lang="en-US" dirty="0"/>
              <a:t>New business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文字版面配置區 6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Approve the SNARF of  Major Revision E187-Specification Cybersecurity for Fab Equipment</a:t>
            </a:r>
          </a:p>
          <a:p>
            <a:pPr marL="0" indent="0">
              <a:buNone/>
            </a:pPr>
            <a:r>
              <a:rPr lang="en-US" dirty="0"/>
              <a:t>Motion: Michael Lee / </a:t>
            </a:r>
            <a:r>
              <a:rPr lang="en-US" dirty="0" err="1"/>
              <a:t>Cemetrix</a:t>
            </a:r>
            <a:r>
              <a:rPr lang="en-US" dirty="0"/>
              <a:t>-PDF</a:t>
            </a:r>
          </a:p>
          <a:p>
            <a:pPr marL="0" indent="0">
              <a:buNone/>
            </a:pPr>
            <a:r>
              <a:rPr lang="en-US" dirty="0"/>
              <a:t>2ND By: Leon Chang / TSMC</a:t>
            </a:r>
          </a:p>
          <a:p>
            <a:pPr marL="0" indent="0">
              <a:buNone/>
            </a:pPr>
            <a:r>
              <a:rPr lang="en-US" dirty="0"/>
              <a:t>Discussion: None</a:t>
            </a:r>
          </a:p>
          <a:p>
            <a:pPr marL="0" indent="0">
              <a:buNone/>
            </a:pPr>
            <a:r>
              <a:rPr lang="en-US" dirty="0"/>
              <a:t>Result: 9-Y 0-N Voting Result: Pass</a:t>
            </a:r>
          </a:p>
          <a:p>
            <a:r>
              <a:rPr lang="en-US" dirty="0"/>
              <a:t>Action Item: Discuss the Doc.# 7103 with Dr. Ares Cho of ITRI for the next development by Leon Chang of TSMC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34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370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758B8-17E7-0447-AE20-1D8550142E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2494" y="2637781"/>
            <a:ext cx="3018493" cy="1232127"/>
          </a:xfrm>
        </p:spPr>
        <p:txBody>
          <a:bodyPr/>
          <a:lstStyle/>
          <a:p>
            <a:r>
              <a:rPr lang="en-US" dirty="0"/>
              <a:t>Outline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8CF9F9-E01D-9F42-98EF-913CBFD859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12631" y="544283"/>
            <a:ext cx="6844278" cy="6097149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Meeting Information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Leadership / Leadership Changes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Committee Structure Changes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Organization Chart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Ballot Results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Activities Approved via GCS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Authorized Activities / Other Activities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Authorized Ballots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SNARF(s) Granted One-Year Extension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Abolished SNARFs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Inactive Status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Task Force Highlights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New Business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5643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63A9D53-DD52-294D-B85F-C30BBFC46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37949-8934-E944-B025-672C255A2005}" type="datetime1">
              <a:rPr lang="en-US" smtClean="0"/>
              <a:t>4/2/2025</a:t>
            </a:fld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BE0F3BA-974B-B343-9352-F33E4999E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151588" y="669717"/>
            <a:ext cx="83739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Arial Black" panose="020B0A04020102020204" pitchFamily="34" charset="0"/>
              </a:rPr>
              <a:t>Meeting Information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3400" y="1734831"/>
            <a:ext cx="87298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/>
              <a:t>Last meeting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November 29</a:t>
            </a:r>
            <a:r>
              <a:rPr lang="en-US" altLang="zh-CN" sz="2400" baseline="30000" dirty="0"/>
              <a:t>th</a:t>
            </a:r>
            <a:r>
              <a:rPr lang="en-US" altLang="zh-CN" sz="2400" dirty="0"/>
              <a:t> , </a:t>
            </a:r>
            <a:r>
              <a:rPr lang="en-US" altLang="ja-JP" sz="2400" dirty="0"/>
              <a:t>2024</a:t>
            </a:r>
            <a:endParaRPr lang="en-US" altLang="ja-JP" sz="2400" strike="sngStrike" dirty="0">
              <a:solidFill>
                <a:srgbClr val="FF0000"/>
              </a:solidFill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Official Virtual TC Chapter Meeting </a:t>
            </a:r>
          </a:p>
          <a:p>
            <a:r>
              <a:rPr lang="en-US" altLang="ja-JP" sz="2400" dirty="0"/>
              <a:t>Next meeting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TBD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5327" y="5414348"/>
            <a:ext cx="8422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u="sng" dirty="0">
                <a:solidFill>
                  <a:srgbClr val="FF0000"/>
                </a:solidFill>
                <a:latin typeface="Arial Black" panose="020B0A04020102020204" pitchFamily="34" charset="0"/>
              </a:rPr>
              <a:t>http://www.semi.org/en/standards-events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95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63A9D53-DD52-294D-B85F-C30BBFC46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37949-8934-E944-B025-672C255A2005}" type="datetime1">
              <a:rPr lang="en-US" smtClean="0"/>
              <a:t>4/2/2025</a:t>
            </a:fld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BE0F3BA-974B-B343-9352-F33E4999E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581400" y="645843"/>
            <a:ext cx="51809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Arial Black" panose="020B0A04020102020204" pitchFamily="34" charset="0"/>
              </a:rPr>
              <a:t>Leadership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43263" y="1779629"/>
            <a:ext cx="91547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dirty="0"/>
              <a:t>Co-chairs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TW" sz="2800" dirty="0"/>
              <a:t>J.S. Shiau – TSMC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37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81400" y="518047"/>
            <a:ext cx="8055651" cy="808976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latin typeface="Arial Black" panose="020B0A04020102020204" pitchFamily="34" charset="0"/>
              </a:rPr>
              <a:t>Organization Chart</a:t>
            </a:r>
            <a:endParaRPr lang="zh-TW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文字版面配置區 6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8" name="資料庫圖表 7"/>
          <p:cNvGraphicFramePr/>
          <p:nvPr>
            <p:extLst>
              <p:ext uri="{D42A27DB-BD31-4B8C-83A1-F6EECF244321}">
                <p14:modId xmlns:p14="http://schemas.microsoft.com/office/powerpoint/2010/main" val="2015146141"/>
              </p:ext>
            </p:extLst>
          </p:nvPr>
        </p:nvGraphicFramePr>
        <p:xfrm>
          <a:off x="477439" y="1638924"/>
          <a:ext cx="10885251" cy="50974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文字方塊 5">
            <a:extLst>
              <a:ext uri="{FF2B5EF4-FFF2-40B4-BE49-F238E27FC236}">
                <a16:creationId xmlns:a16="http://schemas.microsoft.com/office/drawing/2014/main" id="{FED6EF19-F6F4-CF13-2777-57D62D736620}"/>
              </a:ext>
            </a:extLst>
          </p:cNvPr>
          <p:cNvSpPr txBox="1"/>
          <p:nvPr/>
        </p:nvSpPr>
        <p:spPr>
          <a:xfrm>
            <a:off x="373225" y="3554180"/>
            <a:ext cx="1324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Disband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AE2FE21A-BA80-D22C-BFFD-08A3C0C6528A}"/>
              </a:ext>
            </a:extLst>
          </p:cNvPr>
          <p:cNvSpPr txBox="1"/>
          <p:nvPr/>
        </p:nvSpPr>
        <p:spPr>
          <a:xfrm>
            <a:off x="4892352" y="3554180"/>
            <a:ext cx="1324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Disband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47ACD9E5-02DE-A6CD-B57B-D406D3F97B29}"/>
              </a:ext>
            </a:extLst>
          </p:cNvPr>
          <p:cNvSpPr txBox="1"/>
          <p:nvPr/>
        </p:nvSpPr>
        <p:spPr>
          <a:xfrm>
            <a:off x="7172132" y="3575951"/>
            <a:ext cx="1324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Disband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49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82857" y="823873"/>
            <a:ext cx="8055651" cy="808976"/>
          </a:xfrm>
        </p:spPr>
        <p:txBody>
          <a:bodyPr>
            <a:normAutofit/>
          </a:bodyPr>
          <a:lstStyle/>
          <a:p>
            <a:pPr algn="ctr"/>
            <a:r>
              <a:rPr lang="en-US" altLang="zh-CN" sz="3200" dirty="0">
                <a:latin typeface="Arial Black" panose="020B0A04020102020204" pitchFamily="34" charset="0"/>
              </a:rPr>
              <a:t>Ballot Results</a:t>
            </a:r>
            <a:endParaRPr lang="zh-TW" altLang="en-US" dirty="0">
              <a:latin typeface="Arial Black" panose="020B0A04020102020204" pitchFamily="34" charset="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文字版面配置區 6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468430"/>
              </p:ext>
            </p:extLst>
          </p:nvPr>
        </p:nvGraphicFramePr>
        <p:xfrm>
          <a:off x="838200" y="2132159"/>
          <a:ext cx="10421983" cy="109871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127069">
                  <a:extLst>
                    <a:ext uri="{9D8B030D-6E8A-4147-A177-3AD203B41FA5}">
                      <a16:colId xmlns:a16="http://schemas.microsoft.com/office/drawing/2014/main" val="3957562617"/>
                    </a:ext>
                  </a:extLst>
                </a:gridCol>
                <a:gridCol w="6051483">
                  <a:extLst>
                    <a:ext uri="{9D8B030D-6E8A-4147-A177-3AD203B41FA5}">
                      <a16:colId xmlns:a16="http://schemas.microsoft.com/office/drawing/2014/main" val="1732236843"/>
                    </a:ext>
                  </a:extLst>
                </a:gridCol>
                <a:gridCol w="2243431">
                  <a:extLst>
                    <a:ext uri="{9D8B030D-6E8A-4147-A177-3AD203B41FA5}">
                      <a16:colId xmlns:a16="http://schemas.microsoft.com/office/drawing/2014/main" val="2103427045"/>
                    </a:ext>
                  </a:extLst>
                </a:gridCol>
              </a:tblGrid>
              <a:tr h="402035">
                <a:tc>
                  <a:txBody>
                    <a:bodyPr/>
                    <a:lstStyle/>
                    <a:p>
                      <a:pPr marL="95885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2000" i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Document</a:t>
                      </a:r>
                      <a:r>
                        <a:rPr lang="en-US" sz="2000" i="1" spc="-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endParaRPr lang="zh-TW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830" marR="29210" algn="ctr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2000" i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Document</a:t>
                      </a:r>
                      <a:r>
                        <a:rPr lang="en-US" sz="2000" i="1" spc="-1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zh-TW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06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2000" i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Committee</a:t>
                      </a:r>
                      <a:r>
                        <a:rPr lang="en-US" sz="2000" i="1" spc="-1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i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Action</a:t>
                      </a:r>
                      <a:endParaRPr lang="zh-TW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11098"/>
                  </a:ext>
                </a:extLst>
              </a:tr>
              <a:tr h="696683"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None</a:t>
                      </a:r>
                      <a:endParaRPr lang="zh-TW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54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sz="200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7427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029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82857" y="823873"/>
            <a:ext cx="8055651" cy="808976"/>
          </a:xfrm>
        </p:spPr>
        <p:txBody>
          <a:bodyPr>
            <a:normAutofit/>
          </a:bodyPr>
          <a:lstStyle/>
          <a:p>
            <a:pPr algn="ctr"/>
            <a:r>
              <a:rPr lang="en-US" altLang="zh-CN" sz="3200" dirty="0">
                <a:latin typeface="Arial Black" panose="020B0A04020102020204" pitchFamily="34" charset="0"/>
              </a:rPr>
              <a:t>Authorized Activities</a:t>
            </a:r>
            <a:endParaRPr lang="zh-TW" altLang="en-US" dirty="0">
              <a:latin typeface="Arial Black" panose="020B0A04020102020204" pitchFamily="34" charset="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文字版面配置區 6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81219"/>
              </p:ext>
            </p:extLst>
          </p:nvPr>
        </p:nvGraphicFramePr>
        <p:xfrm>
          <a:off x="345056" y="2099094"/>
          <a:ext cx="11452495" cy="114049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340053">
                  <a:extLst>
                    <a:ext uri="{9D8B030D-6E8A-4147-A177-3AD203B41FA5}">
                      <a16:colId xmlns:a16="http://schemas.microsoft.com/office/drawing/2014/main" val="3934619484"/>
                    </a:ext>
                  </a:extLst>
                </a:gridCol>
                <a:gridCol w="1164386">
                  <a:extLst>
                    <a:ext uri="{9D8B030D-6E8A-4147-A177-3AD203B41FA5}">
                      <a16:colId xmlns:a16="http://schemas.microsoft.com/office/drawing/2014/main" val="2407413132"/>
                    </a:ext>
                  </a:extLst>
                </a:gridCol>
                <a:gridCol w="2899953">
                  <a:extLst>
                    <a:ext uri="{9D8B030D-6E8A-4147-A177-3AD203B41FA5}">
                      <a16:colId xmlns:a16="http://schemas.microsoft.com/office/drawing/2014/main" val="2316491160"/>
                    </a:ext>
                  </a:extLst>
                </a:gridCol>
                <a:gridCol w="6048103">
                  <a:extLst>
                    <a:ext uri="{9D8B030D-6E8A-4147-A177-3AD203B41FA5}">
                      <a16:colId xmlns:a16="http://schemas.microsoft.com/office/drawing/2014/main" val="1987938697"/>
                    </a:ext>
                  </a:extLst>
                </a:gridCol>
              </a:tblGrid>
              <a:tr h="317535">
                <a:tc>
                  <a:txBody>
                    <a:bodyPr/>
                    <a:lstStyle/>
                    <a:p>
                      <a:pPr marR="213995" algn="ctr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2000" i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endParaRPr lang="zh-TW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621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2000" i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Type</a:t>
                      </a:r>
                      <a:endParaRPr lang="zh-TW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097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2000" i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SC/TF/WG</a:t>
                      </a:r>
                      <a:endParaRPr lang="zh-TW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78330" marR="1874520" algn="ctr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2000" i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Details</a:t>
                      </a:r>
                      <a:endParaRPr lang="zh-TW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2847753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R="204470" algn="l">
                        <a:lnSpc>
                          <a:spcPts val="1125"/>
                        </a:lnSpc>
                      </a:pPr>
                      <a:endParaRPr lang="en-US" altLang="zh-TW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204470" algn="l">
                        <a:lnSpc>
                          <a:spcPts val="1125"/>
                        </a:lnSpc>
                      </a:pPr>
                      <a:r>
                        <a:rPr lang="en-US" altLang="zh-TW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SNARF</a:t>
                      </a:r>
                      <a:endParaRPr lang="zh-TW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Fab and Equipment Information Security Task Force</a:t>
                      </a:r>
                      <a:endParaRPr lang="zh-TW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Major Revision of E187 - Specification for Cybersecurity of Fab Equipment</a:t>
                      </a:r>
                      <a:endParaRPr lang="zh-TW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69644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309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82857" y="823873"/>
            <a:ext cx="8055651" cy="808976"/>
          </a:xfrm>
        </p:spPr>
        <p:txBody>
          <a:bodyPr>
            <a:normAutofit/>
          </a:bodyPr>
          <a:lstStyle/>
          <a:p>
            <a:pPr algn="ctr"/>
            <a:r>
              <a:rPr lang="en-US" altLang="zh-CN" sz="3200" dirty="0">
                <a:latin typeface="Arial Black" panose="020B0A04020102020204" pitchFamily="34" charset="0"/>
              </a:rPr>
              <a:t>Authorized Ballots</a:t>
            </a:r>
            <a:endParaRPr lang="zh-TW" altLang="en-US" dirty="0">
              <a:latin typeface="Arial Black" panose="020B0A04020102020204" pitchFamily="34" charset="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文字版面配置區 6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10" name="內容版面配置區 9"/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2524779513"/>
              </p:ext>
            </p:extLst>
          </p:nvPr>
        </p:nvGraphicFramePr>
        <p:xfrm>
          <a:off x="640080" y="1933303"/>
          <a:ext cx="11247120" cy="144179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45029">
                  <a:extLst>
                    <a:ext uri="{9D8B030D-6E8A-4147-A177-3AD203B41FA5}">
                      <a16:colId xmlns:a16="http://schemas.microsoft.com/office/drawing/2014/main" val="1338356594"/>
                    </a:ext>
                  </a:extLst>
                </a:gridCol>
                <a:gridCol w="1844039">
                  <a:extLst>
                    <a:ext uri="{9D8B030D-6E8A-4147-A177-3AD203B41FA5}">
                      <a16:colId xmlns:a16="http://schemas.microsoft.com/office/drawing/2014/main" val="3690314038"/>
                    </a:ext>
                  </a:extLst>
                </a:gridCol>
                <a:gridCol w="2325189">
                  <a:extLst>
                    <a:ext uri="{9D8B030D-6E8A-4147-A177-3AD203B41FA5}">
                      <a16:colId xmlns:a16="http://schemas.microsoft.com/office/drawing/2014/main" val="4251488386"/>
                    </a:ext>
                  </a:extLst>
                </a:gridCol>
                <a:gridCol w="6032863">
                  <a:extLst>
                    <a:ext uri="{9D8B030D-6E8A-4147-A177-3AD203B41FA5}">
                      <a16:colId xmlns:a16="http://schemas.microsoft.com/office/drawing/2014/main" val="1241660181"/>
                    </a:ext>
                  </a:extLst>
                </a:gridCol>
              </a:tblGrid>
              <a:tr h="378823">
                <a:tc>
                  <a:txBody>
                    <a:bodyPr/>
                    <a:lstStyle/>
                    <a:p>
                      <a:pPr marL="1905" algn="ctr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2000" i="1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endParaRPr lang="zh-TW" sz="2000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6525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2000" i="1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When</a:t>
                      </a:r>
                      <a:endParaRPr lang="zh-TW" sz="2000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4325" marR="310515" algn="ctr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2000" i="1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TF</a:t>
                      </a:r>
                      <a:endParaRPr lang="zh-TW" sz="2000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605" marR="8255" algn="ctr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2000" i="1" baseline="0">
                          <a:effectLst/>
                          <a:latin typeface="Arial"/>
                          <a:ea typeface="Times New Roman" panose="02020603050405020304" pitchFamily="18" charset="0"/>
                          <a:cs typeface="Times New Roman"/>
                        </a:rPr>
                        <a:t>Details</a:t>
                      </a:r>
                      <a:endParaRPr lang="zh-TW" sz="2000" baseline="0" dirty="0">
                        <a:effectLst/>
                        <a:latin typeface="Arial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962254"/>
                  </a:ext>
                </a:extLst>
              </a:tr>
              <a:tr h="1062967">
                <a:tc>
                  <a:txBody>
                    <a:bodyPr/>
                    <a:lstStyle/>
                    <a:p>
                      <a:pPr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aseline="0" dirty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None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endParaRPr lang="zh-TW" sz="2000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altLang="zh-TW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zh-TW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3207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662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142E4-50B9-25A3-F46D-3FDF8FF28A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42501" y="2700843"/>
            <a:ext cx="6721679" cy="826128"/>
          </a:xfrm>
        </p:spPr>
        <p:txBody>
          <a:bodyPr/>
          <a:lstStyle/>
          <a:p>
            <a:r>
              <a:rPr lang="en-US" altLang="zh-TW" sz="3200" dirty="0">
                <a:latin typeface="Arial"/>
                <a:ea typeface="Verdana"/>
                <a:cs typeface="Arial"/>
              </a:rPr>
              <a:t>Task Force Highlights</a:t>
            </a:r>
          </a:p>
        </p:txBody>
      </p:sp>
    </p:spTree>
    <p:extLst>
      <p:ext uri="{BB962C8B-B14F-4D97-AF65-F5344CB8AC3E}">
        <p14:creationId xmlns:p14="http://schemas.microsoft.com/office/powerpoint/2010/main" val="340696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Semi 2021">
  <a:themeElements>
    <a:clrScheme name="SEMI-PPT-2021">
      <a:dk1>
        <a:srgbClr val="000000"/>
      </a:dk1>
      <a:lt1>
        <a:srgbClr val="FFFFFF"/>
      </a:lt1>
      <a:dk2>
        <a:srgbClr val="58595B"/>
      </a:dk2>
      <a:lt2>
        <a:srgbClr val="E7E6E6"/>
      </a:lt2>
      <a:accent1>
        <a:srgbClr val="55A51C"/>
      </a:accent1>
      <a:accent2>
        <a:srgbClr val="BED600"/>
      </a:accent2>
      <a:accent3>
        <a:srgbClr val="FF7900"/>
      </a:accent3>
      <a:accent4>
        <a:srgbClr val="FFC82E"/>
      </a:accent4>
      <a:accent5>
        <a:srgbClr val="0059BB"/>
      </a:accent5>
      <a:accent6>
        <a:srgbClr val="673BB8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emi 2021">
  <a:themeElements>
    <a:clrScheme name="SEMI-PPT-2021">
      <a:dk1>
        <a:srgbClr val="000000"/>
      </a:dk1>
      <a:lt1>
        <a:srgbClr val="FFFFFF"/>
      </a:lt1>
      <a:dk2>
        <a:srgbClr val="58595B"/>
      </a:dk2>
      <a:lt2>
        <a:srgbClr val="E7E6E6"/>
      </a:lt2>
      <a:accent1>
        <a:srgbClr val="55A51C"/>
      </a:accent1>
      <a:accent2>
        <a:srgbClr val="BED600"/>
      </a:accent2>
      <a:accent3>
        <a:srgbClr val="FF7900"/>
      </a:accent3>
      <a:accent4>
        <a:srgbClr val="FFC82E"/>
      </a:accent4>
      <a:accent5>
        <a:srgbClr val="0059BB"/>
      </a:accent5>
      <a:accent6>
        <a:srgbClr val="673BB8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Semi 2021">
  <a:themeElements>
    <a:clrScheme name="SEMI-PPT-2021">
      <a:dk1>
        <a:srgbClr val="000000"/>
      </a:dk1>
      <a:lt1>
        <a:srgbClr val="FFFFFF"/>
      </a:lt1>
      <a:dk2>
        <a:srgbClr val="58595B"/>
      </a:dk2>
      <a:lt2>
        <a:srgbClr val="E7E6E6"/>
      </a:lt2>
      <a:accent1>
        <a:srgbClr val="55A51C"/>
      </a:accent1>
      <a:accent2>
        <a:srgbClr val="BED600"/>
      </a:accent2>
      <a:accent3>
        <a:srgbClr val="FF7900"/>
      </a:accent3>
      <a:accent4>
        <a:srgbClr val="FFC82E"/>
      </a:accent4>
      <a:accent5>
        <a:srgbClr val="0059BB"/>
      </a:accent5>
      <a:accent6>
        <a:srgbClr val="673BB8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activity xmlns="e1ff022c-d067-44f4-b480-2b1e4a5a2cfb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7AED75CCE6784BB5F5034F68DEAF81" ma:contentTypeVersion="20" ma:contentTypeDescription="Create a new document." ma:contentTypeScope="" ma:versionID="0904abdf0e95a1a45492ea03ffbef528">
  <xsd:schema xmlns:xsd="http://www.w3.org/2001/XMLSchema" xmlns:xs="http://www.w3.org/2001/XMLSchema" xmlns:p="http://schemas.microsoft.com/office/2006/metadata/properties" xmlns:ns1="http://schemas.microsoft.com/sharepoint/v3" xmlns:ns3="e1ff022c-d067-44f4-b480-2b1e4a5a2cfb" xmlns:ns4="7a81e68b-5152-4554-99d8-4c2ad83e15f9" targetNamespace="http://schemas.microsoft.com/office/2006/metadata/properties" ma:root="true" ma:fieldsID="b600929f7ebd3e8b613924424426704e" ns1:_="" ns3:_="" ns4:_="">
    <xsd:import namespace="http://schemas.microsoft.com/sharepoint/v3"/>
    <xsd:import namespace="e1ff022c-d067-44f4-b480-2b1e4a5a2cfb"/>
    <xsd:import namespace="7a81e68b-5152-4554-99d8-4c2ad83e15f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_activity" minOccurs="0"/>
                <xsd:element ref="ns1:_ip_UnifiedCompliancePolicyProperties" minOccurs="0"/>
                <xsd:element ref="ns1:_ip_UnifiedCompliancePolicyUIAction" minOccurs="0"/>
                <xsd:element ref="ns3:MediaServiceObjectDetectorVersions" minOccurs="0"/>
                <xsd:element ref="ns3:MediaServiceLocation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ff022c-d067-44f4-b480-2b1e4a5a2c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  <xsd:element name="MediaServiceSystemTags" ma:index="26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81e68b-5152-4554-99d8-4c2ad83e15f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A5BBCA2-5756-471D-9CBC-3F48C773BF9F}">
  <ds:schemaRefs>
    <ds:schemaRef ds:uri="http://schemas.openxmlformats.org/package/2006/metadata/core-properties"/>
    <ds:schemaRef ds:uri="http://schemas.microsoft.com/office/2006/documentManagement/types"/>
    <ds:schemaRef ds:uri="e1ff022c-d067-44f4-b480-2b1e4a5a2cfb"/>
    <ds:schemaRef ds:uri="http://purl.org/dc/elements/1.1/"/>
    <ds:schemaRef ds:uri="http://schemas.microsoft.com/office/2006/metadata/properties"/>
    <ds:schemaRef ds:uri="http://schemas.microsoft.com/sharepoint/v3"/>
    <ds:schemaRef ds:uri="http://schemas.microsoft.com/office/infopath/2007/PartnerControls"/>
    <ds:schemaRef ds:uri="http://purl.org/dc/terms/"/>
    <ds:schemaRef ds:uri="7a81e68b-5152-4554-99d8-4c2ad83e15f9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6CDE99E-96E3-48D5-8376-B0B71C51189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9F6B923-49BB-4911-8E1E-6FBB0B18A3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1ff022c-d067-44f4-b480-2b1e4a5a2cfb"/>
    <ds:schemaRef ds:uri="7a81e68b-5152-4554-99d8-4c2ad83e15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2491</TotalTime>
  <Words>393</Words>
  <Application>Microsoft Office PowerPoint</Application>
  <PresentationFormat>宽屏</PresentationFormat>
  <Paragraphs>103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微軟正黑體</vt:lpstr>
      <vt:lpstr>Arial</vt:lpstr>
      <vt:lpstr>Arial Black</vt:lpstr>
      <vt:lpstr>Calibri</vt:lpstr>
      <vt:lpstr>Courier New</vt:lpstr>
      <vt:lpstr>Semi 2021</vt:lpstr>
      <vt:lpstr>1_Semi 2021</vt:lpstr>
      <vt:lpstr>2_Semi 2021</vt:lpstr>
      <vt:lpstr>PowerPoint 演示文稿</vt:lpstr>
      <vt:lpstr>Outline </vt:lpstr>
      <vt:lpstr>PowerPoint 演示文稿</vt:lpstr>
      <vt:lpstr>PowerPoint 演示文稿</vt:lpstr>
      <vt:lpstr>Organization Chart</vt:lpstr>
      <vt:lpstr>Ballot Results</vt:lpstr>
      <vt:lpstr>Authorized Activities</vt:lpstr>
      <vt:lpstr>Authorized Ballots</vt:lpstr>
      <vt:lpstr>Task Force Highlights</vt:lpstr>
      <vt:lpstr>Task Force Highlights</vt:lpstr>
      <vt:lpstr>New business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import slides – option 1</dc:title>
  <dc:creator>Michaela Pariseau</dc:creator>
  <cp:lastModifiedBy>Sara Ma</cp:lastModifiedBy>
  <cp:revision>130</cp:revision>
  <dcterms:created xsi:type="dcterms:W3CDTF">2022-02-03T23:13:06Z</dcterms:created>
  <dcterms:modified xsi:type="dcterms:W3CDTF">2025-04-02T08:02:41Z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0x0101006C7AED75CCE6784BB5F5034F68DEAF81</vt:lpwstr>
  </property>
</Properties>
</file>